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260" r:id="rId4"/>
    <p:sldId id="257" r:id="rId6"/>
    <p:sldId id="298" r:id="rId7"/>
    <p:sldId id="338" r:id="rId8"/>
    <p:sldId id="648" r:id="rId9"/>
    <p:sldId id="649" r:id="rId10"/>
    <p:sldId id="650" r:id="rId11"/>
    <p:sldId id="340" r:id="rId12"/>
    <p:sldId id="262" r:id="rId13"/>
    <p:sldId id="301" r:id="rId14"/>
    <p:sldId id="300" r:id="rId15"/>
    <p:sldId id="343" r:id="rId16"/>
    <p:sldId id="532" r:id="rId17"/>
    <p:sldId id="869" r:id="rId18"/>
    <p:sldId id="261" r:id="rId19"/>
    <p:sldId id="302" r:id="rId20"/>
    <p:sldId id="303" r:id="rId21"/>
    <p:sldId id="531" r:id="rId22"/>
    <p:sldId id="304" r:id="rId23"/>
    <p:sldId id="765" r:id="rId24"/>
    <p:sldId id="271" r:id="rId25"/>
    <p:sldId id="268" r:id="rId26"/>
    <p:sldId id="341" r:id="rId27"/>
    <p:sldId id="269" r:id="rId28"/>
    <p:sldId id="533" r:id="rId29"/>
    <p:sldId id="536" r:id="rId30"/>
    <p:sldId id="534" r:id="rId31"/>
    <p:sldId id="535" r:id="rId32"/>
    <p:sldId id="342" r:id="rId33"/>
    <p:sldId id="270" r:id="rId34"/>
    <p:sldId id="288" r:id="rId35"/>
    <p:sldId id="345" r:id="rId36"/>
  </p:sldIdLst>
  <p:sldSz cx="12190730" cy="6858000"/>
  <p:notesSz cx="6858000" cy="9144000"/>
  <p:custDataLst>
    <p:tags r:id="rId40"/>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6499"/>
    <a:srgbClr val="6BDBCF"/>
    <a:srgbClr val="FF0000"/>
    <a:srgbClr val="56B1BC"/>
    <a:srgbClr val="D9D9D9"/>
    <a:srgbClr val="F5F6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inimized">
    <p:restoredLeft sz="15987"/>
    <p:restoredTop sz="99458"/>
  </p:normalViewPr>
  <p:slideViewPr>
    <p:cSldViewPr showGuides="1">
      <p:cViewPr varScale="1">
        <p:scale>
          <a:sx n="64" d="100"/>
          <a:sy n="64" d="100"/>
        </p:scale>
        <p:origin x="-1040" y="-72"/>
      </p:cViewPr>
      <p:guideLst>
        <p:guide orient="horz" pos="4319"/>
        <p:guide pos="3876"/>
      </p:guideLst>
    </p:cSldViewPr>
  </p:slideViewPr>
  <p:notesTextViewPr>
    <p:cViewPr>
      <p:scale>
        <a:sx n="1" d="1"/>
        <a:sy n="1" d="1"/>
      </p:scale>
      <p:origin x="0" y="0"/>
    </p:cViewPr>
  </p:notesTextViewPr>
  <p:sorterViewPr showFormatting="0">
    <p:cViewPr>
      <p:scale>
        <a:sx n="66" d="100"/>
        <a:sy n="66" d="100"/>
      </p:scale>
      <p:origin x="0" y="1746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0" Type="http://schemas.openxmlformats.org/officeDocument/2006/relationships/tags" Target="tags/tag2.xml"/><Relationship Id="rId4" Type="http://schemas.openxmlformats.org/officeDocument/2006/relationships/slide" Target="slides/slide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white">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spcBef>
                <a:spcPts val="0"/>
              </a:spcBef>
              <a:spcAft>
                <a:spcPts val="0"/>
              </a:spcAft>
              <a:defRPr sz="1200">
                <a:latin typeface="+mn-lt"/>
                <a:ea typeface="+mn-ea"/>
              </a:defRPr>
            </a:lvl1pP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spcBef>
                <a:spcPts val="0"/>
              </a:spcBef>
              <a:spcAft>
                <a:spcPts val="0"/>
              </a:spcAft>
              <a:defRPr sz="1200">
                <a:latin typeface="+mn-lt"/>
                <a:ea typeface="+mn-ea"/>
              </a:defRPr>
            </a:lvl1pPr>
          </a:lstStyle>
          <a:p>
            <a:pPr marL="0" marR="0" lvl="0" indent="0" algn="r" defTabSz="9144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spcBef>
                <a:spcPts val="0"/>
              </a:spcBef>
              <a:spcAft>
                <a:spcPts val="0"/>
              </a:spcAft>
              <a:defRPr sz="1200">
                <a:latin typeface="+mn-lt"/>
                <a:ea typeface="+mn-ea"/>
              </a:defRPr>
            </a:lvl1pP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6" name="幻灯片图像占位符 1"/>
          <p:cNvSpPr>
            <a:spLocks noGrp="1" noRot="1" noChangeAspect="1" noTextEdit="1"/>
          </p:cNvSpPr>
          <p:nvPr>
            <p:ph type="sldImg"/>
          </p:nvPr>
        </p:nvSpPr>
        <p:spPr>
          <a:ln>
            <a:solidFill>
              <a:srgbClr val="000000">
                <a:alpha val="100000"/>
              </a:srgbClr>
            </a:solidFill>
            <a:miter lim="800000"/>
          </a:ln>
        </p:spPr>
      </p:sp>
      <p:sp>
        <p:nvSpPr>
          <p:cNvPr id="123907"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15363" name="灯片编号占位符 3"/>
          <p:cNvSpPr txBox="1">
            <a:spLocks noGrp="1"/>
          </p:cNvSpPr>
          <p:nvPr>
            <p:ph type="sldNum" sz="quarter"/>
          </p:nvPr>
        </p:nvSpPr>
        <p:spPr bwMode="auto">
          <a:noFill/>
          <a:ln>
            <a:noFill/>
            <a:miter lim="800000"/>
          </a:ln>
        </p:spPr>
        <p:txBody>
          <a:bodyPr wrap="square" lIns="91440" tIns="45720" rIns="91440" bIns="45720" numCol="1" rtlCol="0" anchor="b" anchorCtr="0" compatLnSpc="1"/>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8" name="幻灯片图像占位符 1"/>
          <p:cNvSpPr>
            <a:spLocks noGrp="1" noRot="1" noChangeAspect="1" noTextEdit="1"/>
          </p:cNvSpPr>
          <p:nvPr>
            <p:ph type="sldImg"/>
          </p:nvPr>
        </p:nvSpPr>
        <p:spPr>
          <a:ln>
            <a:solidFill>
              <a:srgbClr val="000000">
                <a:alpha val="100000"/>
              </a:srgbClr>
            </a:solidFill>
            <a:miter lim="800000"/>
          </a:ln>
        </p:spPr>
      </p:sp>
      <p:sp>
        <p:nvSpPr>
          <p:cNvPr id="132099"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37891" name="灯片编号占位符 3"/>
          <p:cNvSpPr txBox="1">
            <a:spLocks noGrp="1"/>
          </p:cNvSpPr>
          <p:nvPr/>
        </p:nvSpPr>
        <p:spPr bwMode="auto">
          <a:xfrm>
            <a:off x="3884613" y="8685213"/>
            <a:ext cx="2971800" cy="457200"/>
          </a:xfrm>
          <a:prstGeom prst="rect">
            <a:avLst/>
          </a:prstGeom>
          <a:noFill/>
          <a:ln>
            <a:miter lim="800000"/>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22" name="幻灯片图像占位符 1"/>
          <p:cNvSpPr>
            <a:spLocks noGrp="1" noRot="1" noChangeAspect="1" noTextEdit="1"/>
          </p:cNvSpPr>
          <p:nvPr>
            <p:ph type="sldImg"/>
          </p:nvPr>
        </p:nvSpPr>
        <p:spPr>
          <a:ln>
            <a:solidFill>
              <a:srgbClr val="000000">
                <a:alpha val="100000"/>
              </a:srgbClr>
            </a:solidFill>
            <a:miter lim="800000"/>
          </a:ln>
        </p:spPr>
      </p:sp>
      <p:sp>
        <p:nvSpPr>
          <p:cNvPr id="133123"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21507" name="灯片编号占位符 3"/>
          <p:cNvSpPr txBox="1">
            <a:spLocks noGrp="1"/>
          </p:cNvSpPr>
          <p:nvPr>
            <p:ph type="sldNum" sz="quarter"/>
          </p:nvPr>
        </p:nvSpPr>
        <p:spPr bwMode="auto">
          <a:noFill/>
          <a:ln>
            <a:noFill/>
            <a:miter lim="800000"/>
          </a:ln>
        </p:spPr>
        <p:txBody>
          <a:bodyPr wrap="square" lIns="91440" tIns="45720" rIns="91440" bIns="45720" numCol="1" rtlCol="0" anchor="b" anchorCtr="0" compatLnSpc="1"/>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4146" name="幻灯片图像占位符 1"/>
          <p:cNvSpPr>
            <a:spLocks noGrp="1" noRot="1" noChangeAspect="1" noTextEdit="1"/>
          </p:cNvSpPr>
          <p:nvPr>
            <p:ph type="sldImg"/>
          </p:nvPr>
        </p:nvSpPr>
        <p:spPr>
          <a:ln>
            <a:solidFill>
              <a:srgbClr val="000000">
                <a:alpha val="100000"/>
              </a:srgbClr>
            </a:solidFill>
            <a:miter lim="800000"/>
          </a:ln>
        </p:spPr>
      </p:sp>
      <p:sp>
        <p:nvSpPr>
          <p:cNvPr id="134147"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29699" name="灯片编号占位符 3"/>
          <p:cNvSpPr txBox="1">
            <a:spLocks noGrp="1"/>
          </p:cNvSpPr>
          <p:nvPr/>
        </p:nvSpPr>
        <p:spPr bwMode="auto">
          <a:xfrm>
            <a:off x="3884613" y="8685213"/>
            <a:ext cx="2971800" cy="457200"/>
          </a:xfrm>
          <a:prstGeom prst="rect">
            <a:avLst/>
          </a:prstGeom>
          <a:noFill/>
          <a:ln>
            <a:miter lim="800000"/>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70" name="幻灯片图像占位符 1"/>
          <p:cNvSpPr>
            <a:spLocks noGrp="1" noRot="1" noChangeAspect="1" noTextEdit="1"/>
          </p:cNvSpPr>
          <p:nvPr>
            <p:ph type="sldImg"/>
          </p:nvPr>
        </p:nvSpPr>
        <p:spPr>
          <a:ln>
            <a:solidFill>
              <a:srgbClr val="000000">
                <a:alpha val="100000"/>
              </a:srgbClr>
            </a:solidFill>
            <a:miter lim="800000"/>
          </a:ln>
        </p:spPr>
      </p:sp>
      <p:sp>
        <p:nvSpPr>
          <p:cNvPr id="135171"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31747" name="灯片编号占位符 3"/>
          <p:cNvSpPr txBox="1">
            <a:spLocks noGrp="1"/>
          </p:cNvSpPr>
          <p:nvPr/>
        </p:nvSpPr>
        <p:spPr bwMode="auto">
          <a:xfrm>
            <a:off x="3884613" y="8685213"/>
            <a:ext cx="2971800" cy="457200"/>
          </a:xfrm>
          <a:prstGeom prst="rect">
            <a:avLst/>
          </a:prstGeom>
          <a:noFill/>
          <a:ln>
            <a:miter lim="800000"/>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70" name="幻灯片图像占位符 1"/>
          <p:cNvSpPr>
            <a:spLocks noGrp="1" noRot="1" noChangeAspect="1" noTextEdit="1"/>
          </p:cNvSpPr>
          <p:nvPr>
            <p:ph type="sldImg"/>
          </p:nvPr>
        </p:nvSpPr>
        <p:spPr>
          <a:ln>
            <a:solidFill>
              <a:srgbClr val="000000">
                <a:alpha val="100000"/>
              </a:srgbClr>
            </a:solidFill>
            <a:miter lim="800000"/>
          </a:ln>
        </p:spPr>
      </p:sp>
      <p:sp>
        <p:nvSpPr>
          <p:cNvPr id="135171"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31747" name="灯片编号占位符 3"/>
          <p:cNvSpPr txBox="1">
            <a:spLocks noGrp="1"/>
          </p:cNvSpPr>
          <p:nvPr/>
        </p:nvSpPr>
        <p:spPr bwMode="auto">
          <a:xfrm>
            <a:off x="3884613" y="8685213"/>
            <a:ext cx="2971800" cy="457200"/>
          </a:xfrm>
          <a:prstGeom prst="rect">
            <a:avLst/>
          </a:prstGeom>
          <a:noFill/>
          <a:ln>
            <a:miter lim="800000"/>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6194" name="幻灯片图像占位符 1"/>
          <p:cNvSpPr>
            <a:spLocks noGrp="1" noRot="1" noChangeAspect="1" noTextEdit="1"/>
          </p:cNvSpPr>
          <p:nvPr>
            <p:ph type="sldImg"/>
          </p:nvPr>
        </p:nvSpPr>
        <p:spPr>
          <a:ln>
            <a:solidFill>
              <a:srgbClr val="000000">
                <a:alpha val="100000"/>
              </a:srgbClr>
            </a:solidFill>
            <a:miter lim="800000"/>
          </a:ln>
        </p:spPr>
      </p:sp>
      <p:sp>
        <p:nvSpPr>
          <p:cNvPr id="136195"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23555" name="灯片编号占位符 3"/>
          <p:cNvSpPr txBox="1">
            <a:spLocks noGrp="1"/>
          </p:cNvSpPr>
          <p:nvPr>
            <p:ph type="sldNum" sz="quarter"/>
          </p:nvPr>
        </p:nvSpPr>
        <p:spPr bwMode="auto">
          <a:noFill/>
          <a:ln>
            <a:noFill/>
            <a:miter lim="800000"/>
          </a:ln>
        </p:spPr>
        <p:txBody>
          <a:bodyPr wrap="square" lIns="91440" tIns="45720" rIns="91440" bIns="45720" numCol="1" rtlCol="0" anchor="b" anchorCtr="0" compatLnSpc="1"/>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8" name="幻灯片图像占位符 1"/>
          <p:cNvSpPr>
            <a:spLocks noGrp="1" noRot="1" noChangeAspect="1" noTextEdit="1"/>
          </p:cNvSpPr>
          <p:nvPr>
            <p:ph type="sldImg"/>
          </p:nvPr>
        </p:nvSpPr>
        <p:spPr>
          <a:ln>
            <a:solidFill>
              <a:srgbClr val="000000">
                <a:alpha val="100000"/>
              </a:srgbClr>
            </a:solidFill>
            <a:miter lim="800000"/>
          </a:ln>
        </p:spPr>
      </p:sp>
      <p:sp>
        <p:nvSpPr>
          <p:cNvPr id="137219"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25603" name="灯片编号占位符 3"/>
          <p:cNvSpPr txBox="1">
            <a:spLocks noGrp="1"/>
          </p:cNvSpPr>
          <p:nvPr>
            <p:ph type="sldNum" sz="quarter"/>
          </p:nvPr>
        </p:nvSpPr>
        <p:spPr bwMode="auto">
          <a:noFill/>
          <a:ln>
            <a:noFill/>
            <a:miter lim="800000"/>
          </a:ln>
        </p:spPr>
        <p:txBody>
          <a:bodyPr wrap="square" lIns="91440" tIns="45720" rIns="91440" bIns="45720" numCol="1" rtlCol="0" anchor="b" anchorCtr="0" compatLnSpc="1"/>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8242" name="幻灯片图像占位符 1"/>
          <p:cNvSpPr>
            <a:spLocks noGrp="1" noRot="1" noChangeAspect="1" noTextEdit="1"/>
          </p:cNvSpPr>
          <p:nvPr>
            <p:ph type="sldImg"/>
          </p:nvPr>
        </p:nvSpPr>
        <p:spPr>
          <a:ln>
            <a:solidFill>
              <a:srgbClr val="000000">
                <a:alpha val="100000"/>
              </a:srgbClr>
            </a:solidFill>
            <a:miter lim="800000"/>
          </a:ln>
        </p:spPr>
      </p:sp>
      <p:sp>
        <p:nvSpPr>
          <p:cNvPr id="138243"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25603" name="灯片编号占位符 3"/>
          <p:cNvSpPr txBox="1">
            <a:spLocks noGrp="1"/>
          </p:cNvSpPr>
          <p:nvPr/>
        </p:nvSpPr>
        <p:spPr bwMode="auto">
          <a:xfrm>
            <a:off x="3884613" y="8685213"/>
            <a:ext cx="2971800" cy="457200"/>
          </a:xfrm>
          <a:prstGeom prst="rect">
            <a:avLst/>
          </a:prstGeom>
          <a:noFill/>
          <a:ln>
            <a:miter lim="800000"/>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6" name="幻灯片图像占位符 1"/>
          <p:cNvSpPr>
            <a:spLocks noGrp="1" noRot="1" noChangeAspect="1" noTextEdit="1"/>
          </p:cNvSpPr>
          <p:nvPr>
            <p:ph type="sldImg"/>
          </p:nvPr>
        </p:nvSpPr>
        <p:spPr>
          <a:ln>
            <a:solidFill>
              <a:srgbClr val="000000">
                <a:alpha val="100000"/>
              </a:srgbClr>
            </a:solidFill>
            <a:miter lim="800000"/>
          </a:ln>
        </p:spPr>
      </p:sp>
      <p:sp>
        <p:nvSpPr>
          <p:cNvPr id="139267"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27651" name="灯片编号占位符 3"/>
          <p:cNvSpPr txBox="1">
            <a:spLocks noGrp="1"/>
          </p:cNvSpPr>
          <p:nvPr>
            <p:ph type="sldNum" sz="quarter"/>
          </p:nvPr>
        </p:nvSpPr>
        <p:spPr bwMode="auto">
          <a:noFill/>
          <a:ln>
            <a:noFill/>
            <a:miter lim="800000"/>
          </a:ln>
        </p:spPr>
        <p:txBody>
          <a:bodyPr wrap="square" lIns="91440" tIns="45720" rIns="91440" bIns="45720" numCol="1" rtlCol="0" anchor="b" anchorCtr="0" compatLnSpc="1"/>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0290" name="幻灯片图像占位符 1"/>
          <p:cNvSpPr>
            <a:spLocks noGrp="1" noRot="1" noChangeAspect="1" noTextEdit="1"/>
          </p:cNvSpPr>
          <p:nvPr>
            <p:ph type="sldImg"/>
          </p:nvPr>
        </p:nvSpPr>
        <p:spPr>
          <a:ln>
            <a:solidFill>
              <a:srgbClr val="000000">
                <a:alpha val="100000"/>
              </a:srgbClr>
            </a:solidFill>
            <a:miter lim="800000"/>
          </a:ln>
        </p:spPr>
      </p:sp>
      <p:sp>
        <p:nvSpPr>
          <p:cNvPr id="140291"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ea typeface="微软雅黑" panose="020B0503020204020204" pitchFamily="34" charset="-122"/>
            </a:endParaRPr>
          </a:p>
        </p:txBody>
      </p:sp>
      <p:sp>
        <p:nvSpPr>
          <p:cNvPr id="30724" name="日期占位符 3"/>
          <p:cNvSpPr txBox="1">
            <a:spLocks noGrp="1"/>
          </p:cNvSpPr>
          <p:nvPr/>
        </p:nvSpPr>
        <p:spPr bwMode="auto">
          <a:xfrm>
            <a:off x="3884613" y="0"/>
            <a:ext cx="2971800" cy="457200"/>
          </a:xfrm>
          <a:prstGeom prst="rect">
            <a:avLst/>
          </a:prstGeom>
          <a:noFill/>
          <a:ln>
            <a:miter lim="800000"/>
          </a:ln>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360383A-16AF-42A3-BBF5-0D771A8B6CCD}" type="datetime1">
              <a:rPr kumimoji="0" lang="zh-CN" altLang="en-US" sz="1200" b="0" i="0" u="none" strike="noStrike" kern="1200" cap="none" spc="0" normalizeH="0" baseline="0" noProof="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0725" name="灯片编号占位符 4"/>
          <p:cNvSpPr txBox="1">
            <a:spLocks noGrp="1"/>
          </p:cNvSpPr>
          <p:nvPr/>
        </p:nvSpPr>
        <p:spPr bwMode="auto">
          <a:xfrm>
            <a:off x="3884613" y="8685213"/>
            <a:ext cx="2971800" cy="457200"/>
          </a:xfrm>
          <a:prstGeom prst="rect">
            <a:avLst/>
          </a:prstGeom>
          <a:noFill/>
          <a:ln>
            <a:miter lim="800000"/>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30" name="幻灯片图像占位符 1"/>
          <p:cNvSpPr>
            <a:spLocks noGrp="1" noRot="1" noChangeAspect="1" noTextEdit="1"/>
          </p:cNvSpPr>
          <p:nvPr>
            <p:ph type="sldImg"/>
          </p:nvPr>
        </p:nvSpPr>
        <p:spPr>
          <a:ln>
            <a:solidFill>
              <a:srgbClr val="000000">
                <a:alpha val="100000"/>
              </a:srgbClr>
            </a:solidFill>
            <a:miter lim="800000"/>
          </a:ln>
        </p:spPr>
      </p:sp>
      <p:sp>
        <p:nvSpPr>
          <p:cNvPr id="124931"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17411" name="灯片编号占位符 3"/>
          <p:cNvSpPr txBox="1">
            <a:spLocks noGrp="1"/>
          </p:cNvSpPr>
          <p:nvPr>
            <p:ph type="sldNum" sz="quarter"/>
          </p:nvPr>
        </p:nvSpPr>
        <p:spPr bwMode="auto">
          <a:noFill/>
          <a:ln>
            <a:noFill/>
            <a:miter lim="800000"/>
          </a:ln>
        </p:spPr>
        <p:txBody>
          <a:bodyPr wrap="square" lIns="91440" tIns="45720" rIns="91440" bIns="45720" numCol="1" rtlCol="0" anchor="b" anchorCtr="0" compatLnSpc="1"/>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1314" name="幻灯片图像占位符 1"/>
          <p:cNvSpPr>
            <a:spLocks noGrp="1" noRot="1" noChangeAspect="1" noTextEdit="1"/>
          </p:cNvSpPr>
          <p:nvPr>
            <p:ph type="sldImg"/>
          </p:nvPr>
        </p:nvSpPr>
        <p:spPr>
          <a:ln>
            <a:solidFill>
              <a:srgbClr val="000000">
                <a:alpha val="100000"/>
              </a:srgbClr>
            </a:solidFill>
            <a:miter lim="800000"/>
          </a:ln>
        </p:spPr>
      </p:sp>
      <p:sp>
        <p:nvSpPr>
          <p:cNvPr id="141315"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ea typeface="微软雅黑" panose="020B0503020204020204" pitchFamily="34" charset="-122"/>
            </a:endParaRPr>
          </a:p>
        </p:txBody>
      </p:sp>
      <p:sp>
        <p:nvSpPr>
          <p:cNvPr id="30724" name="日期占位符 3"/>
          <p:cNvSpPr txBox="1">
            <a:spLocks noGrp="1"/>
          </p:cNvSpPr>
          <p:nvPr/>
        </p:nvSpPr>
        <p:spPr bwMode="auto">
          <a:xfrm>
            <a:off x="3884613" y="0"/>
            <a:ext cx="2971800" cy="457200"/>
          </a:xfrm>
          <a:prstGeom prst="rect">
            <a:avLst/>
          </a:prstGeom>
          <a:noFill/>
          <a:ln>
            <a:miter lim="800000"/>
          </a:ln>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360383A-16AF-42A3-BBF5-0D771A8B6CCD}" type="datetime1">
              <a:rPr kumimoji="0" lang="zh-CN" altLang="en-US" sz="1200" b="0" i="0" u="none" strike="noStrike" kern="1200" cap="none" spc="0" normalizeH="0" baseline="0" noProof="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0725" name="灯片编号占位符 4"/>
          <p:cNvSpPr txBox="1">
            <a:spLocks noGrp="1"/>
          </p:cNvSpPr>
          <p:nvPr/>
        </p:nvSpPr>
        <p:spPr bwMode="auto">
          <a:xfrm>
            <a:off x="3884613" y="8685213"/>
            <a:ext cx="2971800" cy="457200"/>
          </a:xfrm>
          <a:prstGeom prst="rect">
            <a:avLst/>
          </a:prstGeom>
          <a:noFill/>
          <a:ln>
            <a:miter lim="800000"/>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2338" name="幻灯片图像占位符 1"/>
          <p:cNvSpPr>
            <a:spLocks noGrp="1" noRot="1" noChangeAspect="1" noTextEdit="1"/>
          </p:cNvSpPr>
          <p:nvPr>
            <p:ph type="sldImg"/>
          </p:nvPr>
        </p:nvSpPr>
        <p:spPr>
          <a:ln>
            <a:solidFill>
              <a:srgbClr val="000000">
                <a:alpha val="100000"/>
              </a:srgbClr>
            </a:solidFill>
            <a:miter lim="800000"/>
          </a:ln>
        </p:spPr>
      </p:sp>
      <p:sp>
        <p:nvSpPr>
          <p:cNvPr id="142339"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ea typeface="微软雅黑" panose="020B0503020204020204" pitchFamily="34" charset="-122"/>
            </a:endParaRPr>
          </a:p>
        </p:txBody>
      </p:sp>
      <p:sp>
        <p:nvSpPr>
          <p:cNvPr id="30724" name="日期占位符 3"/>
          <p:cNvSpPr txBox="1">
            <a:spLocks noGrp="1"/>
          </p:cNvSpPr>
          <p:nvPr/>
        </p:nvSpPr>
        <p:spPr bwMode="auto">
          <a:xfrm>
            <a:off x="3884613" y="0"/>
            <a:ext cx="2971800" cy="457200"/>
          </a:xfrm>
          <a:prstGeom prst="rect">
            <a:avLst/>
          </a:prstGeom>
          <a:noFill/>
          <a:ln>
            <a:miter lim="800000"/>
          </a:ln>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360383A-16AF-42A3-BBF5-0D771A8B6CCD}" type="datetime1">
              <a:rPr kumimoji="0" lang="zh-CN" altLang="en-US" sz="1200" b="0" i="0" u="none" strike="noStrike" kern="1200" cap="none" spc="0" normalizeH="0" baseline="0" noProof="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0725" name="灯片编号占位符 4"/>
          <p:cNvSpPr txBox="1">
            <a:spLocks noGrp="1"/>
          </p:cNvSpPr>
          <p:nvPr/>
        </p:nvSpPr>
        <p:spPr bwMode="auto">
          <a:xfrm>
            <a:off x="3884613" y="8685213"/>
            <a:ext cx="2971800" cy="457200"/>
          </a:xfrm>
          <a:prstGeom prst="rect">
            <a:avLst/>
          </a:prstGeom>
          <a:noFill/>
          <a:ln>
            <a:miter lim="800000"/>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2" name="幻灯片图像占位符 1"/>
          <p:cNvSpPr>
            <a:spLocks noGrp="1" noRot="1" noChangeAspect="1" noTextEdit="1"/>
          </p:cNvSpPr>
          <p:nvPr>
            <p:ph type="sldImg"/>
          </p:nvPr>
        </p:nvSpPr>
        <p:spPr>
          <a:ln>
            <a:solidFill>
              <a:srgbClr val="000000">
                <a:alpha val="100000"/>
              </a:srgbClr>
            </a:solidFill>
            <a:miter lim="800000"/>
          </a:ln>
        </p:spPr>
      </p:sp>
      <p:sp>
        <p:nvSpPr>
          <p:cNvPr id="143363"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37891" name="灯片编号占位符 3"/>
          <p:cNvSpPr txBox="1">
            <a:spLocks noGrp="1"/>
          </p:cNvSpPr>
          <p:nvPr/>
        </p:nvSpPr>
        <p:spPr bwMode="auto">
          <a:xfrm>
            <a:off x="3884613" y="8685213"/>
            <a:ext cx="2971800" cy="457200"/>
          </a:xfrm>
          <a:prstGeom prst="rect">
            <a:avLst/>
          </a:prstGeom>
          <a:noFill/>
          <a:ln>
            <a:miter lim="800000"/>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4386" name="幻灯片图像占位符 1"/>
          <p:cNvSpPr>
            <a:spLocks noGrp="1" noRot="1" noChangeAspect="1" noTextEdit="1"/>
          </p:cNvSpPr>
          <p:nvPr>
            <p:ph type="sldImg"/>
          </p:nvPr>
        </p:nvSpPr>
        <p:spPr>
          <a:ln>
            <a:solidFill>
              <a:srgbClr val="000000">
                <a:alpha val="100000"/>
              </a:srgbClr>
            </a:solidFill>
            <a:miter lim="800000"/>
          </a:ln>
        </p:spPr>
      </p:sp>
      <p:sp>
        <p:nvSpPr>
          <p:cNvPr id="144387"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29699" name="灯片编号占位符 3"/>
          <p:cNvSpPr txBox="1">
            <a:spLocks noGrp="1"/>
          </p:cNvSpPr>
          <p:nvPr>
            <p:ph type="sldNum" sz="quarter"/>
          </p:nvPr>
        </p:nvSpPr>
        <p:spPr bwMode="auto">
          <a:noFill/>
          <a:ln>
            <a:noFill/>
            <a:miter lim="800000"/>
          </a:ln>
        </p:spPr>
        <p:txBody>
          <a:bodyPr wrap="square" lIns="91440" tIns="45720" rIns="91440" bIns="45720" numCol="1" rtlCol="0" anchor="b" anchorCtr="0" compatLnSpc="1"/>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5410" name="幻灯片图像占位符 1"/>
          <p:cNvSpPr>
            <a:spLocks noGrp="1" noRot="1" noChangeAspect="1" noTextEdit="1"/>
          </p:cNvSpPr>
          <p:nvPr>
            <p:ph type="sldImg"/>
          </p:nvPr>
        </p:nvSpPr>
        <p:spPr>
          <a:ln>
            <a:solidFill>
              <a:srgbClr val="000000">
                <a:alpha val="100000"/>
              </a:srgbClr>
            </a:solidFill>
            <a:miter lim="800000"/>
          </a:ln>
        </p:spPr>
      </p:sp>
      <p:sp>
        <p:nvSpPr>
          <p:cNvPr id="145411"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31747" name="灯片编号占位符 3"/>
          <p:cNvSpPr txBox="1">
            <a:spLocks noGrp="1"/>
          </p:cNvSpPr>
          <p:nvPr>
            <p:ph type="sldNum" sz="quarter"/>
          </p:nvPr>
        </p:nvSpPr>
        <p:spPr bwMode="auto">
          <a:noFill/>
          <a:ln>
            <a:noFill/>
            <a:miter lim="800000"/>
          </a:ln>
        </p:spPr>
        <p:txBody>
          <a:bodyPr wrap="square" lIns="91440" tIns="45720" rIns="91440" bIns="45720" numCol="1" rtlCol="0" anchor="b" anchorCtr="0" compatLnSpc="1"/>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6434" name="幻灯片图像占位符 1"/>
          <p:cNvSpPr>
            <a:spLocks noGrp="1" noRot="1" noChangeAspect="1" noTextEdit="1"/>
          </p:cNvSpPr>
          <p:nvPr>
            <p:ph type="sldImg"/>
          </p:nvPr>
        </p:nvSpPr>
        <p:spPr>
          <a:ln>
            <a:solidFill>
              <a:srgbClr val="000000">
                <a:alpha val="100000"/>
              </a:srgbClr>
            </a:solidFill>
            <a:miter lim="800000"/>
          </a:ln>
        </p:spPr>
      </p:sp>
      <p:sp>
        <p:nvSpPr>
          <p:cNvPr id="146435"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29699" name="灯片编号占位符 3"/>
          <p:cNvSpPr txBox="1">
            <a:spLocks noGrp="1"/>
          </p:cNvSpPr>
          <p:nvPr/>
        </p:nvSpPr>
        <p:spPr bwMode="auto">
          <a:xfrm>
            <a:off x="3884613" y="8685213"/>
            <a:ext cx="2971800" cy="457200"/>
          </a:xfrm>
          <a:prstGeom prst="rect">
            <a:avLst/>
          </a:prstGeom>
          <a:noFill/>
          <a:ln>
            <a:miter lim="800000"/>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4" name="幻灯片图像占位符 1"/>
          <p:cNvSpPr>
            <a:spLocks noGrp="1" noRot="1" noChangeAspect="1" noTextEdit="1"/>
          </p:cNvSpPr>
          <p:nvPr>
            <p:ph type="sldImg"/>
          </p:nvPr>
        </p:nvSpPr>
        <p:spPr>
          <a:ln>
            <a:solidFill>
              <a:srgbClr val="000000">
                <a:alpha val="100000"/>
              </a:srgbClr>
            </a:solidFill>
            <a:miter lim="800000"/>
          </a:ln>
        </p:spPr>
      </p:sp>
      <p:sp>
        <p:nvSpPr>
          <p:cNvPr id="125955"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125956" name="灯片编号占位符 3"/>
          <p:cNvSpPr txBox="1">
            <a:spLocks noGrp="1"/>
          </p:cNvSpP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8" name="幻灯片图像占位符 1"/>
          <p:cNvSpPr>
            <a:spLocks noGrp="1" noRot="1" noChangeAspect="1" noTextEdit="1"/>
          </p:cNvSpPr>
          <p:nvPr>
            <p:ph type="sldImg"/>
          </p:nvPr>
        </p:nvSpPr>
        <p:spPr>
          <a:ln>
            <a:solidFill>
              <a:srgbClr val="000000">
                <a:alpha val="100000"/>
              </a:srgbClr>
            </a:solidFill>
            <a:miter lim="800000"/>
          </a:ln>
        </p:spPr>
      </p:sp>
      <p:sp>
        <p:nvSpPr>
          <p:cNvPr id="126979"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21507" name="灯片编号占位符 3"/>
          <p:cNvSpPr txBox="1">
            <a:spLocks noGrp="1"/>
          </p:cNvSpPr>
          <p:nvPr>
            <p:ph type="sldNum" sz="quarter"/>
          </p:nvPr>
        </p:nvSpPr>
        <p:spPr bwMode="auto">
          <a:noFill/>
          <a:ln>
            <a:noFill/>
            <a:miter lim="800000"/>
          </a:ln>
        </p:spPr>
        <p:txBody>
          <a:bodyPr wrap="square" lIns="91440" tIns="45720" rIns="91440" bIns="45720" numCol="1" rtlCol="0" anchor="b" anchorCtr="0" compatLnSpc="1"/>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2" name="幻灯片图像占位符 1"/>
          <p:cNvSpPr>
            <a:spLocks noGrp="1" noRot="1" noChangeAspect="1" noTextEdit="1"/>
          </p:cNvSpPr>
          <p:nvPr>
            <p:ph type="sldImg"/>
          </p:nvPr>
        </p:nvSpPr>
        <p:spPr>
          <a:ln>
            <a:solidFill>
              <a:srgbClr val="000000">
                <a:alpha val="100000"/>
              </a:srgbClr>
            </a:solidFill>
            <a:miter lim="800000"/>
          </a:ln>
        </p:spPr>
      </p:sp>
      <p:sp>
        <p:nvSpPr>
          <p:cNvPr id="128003"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19459" name="灯片编号占位符 3"/>
          <p:cNvSpPr txBox="1">
            <a:spLocks noGrp="1"/>
          </p:cNvSpPr>
          <p:nvPr>
            <p:ph type="sldNum" sz="quarter"/>
          </p:nvPr>
        </p:nvSpPr>
        <p:spPr bwMode="auto">
          <a:noFill/>
          <a:ln>
            <a:noFill/>
            <a:miter lim="800000"/>
          </a:ln>
        </p:spPr>
        <p:txBody>
          <a:bodyPr wrap="square" lIns="91440" tIns="45720" rIns="91440" bIns="45720" numCol="1" rtlCol="0" anchor="b" anchorCtr="0" compatLnSpc="1"/>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6" name="幻灯片图像占位符 1"/>
          <p:cNvSpPr>
            <a:spLocks noGrp="1" noRot="1" noChangeAspect="1" noTextEdit="1"/>
          </p:cNvSpPr>
          <p:nvPr>
            <p:ph type="sldImg"/>
          </p:nvPr>
        </p:nvSpPr>
        <p:spPr>
          <a:ln>
            <a:solidFill>
              <a:srgbClr val="000000">
                <a:alpha val="100000"/>
              </a:srgbClr>
            </a:solidFill>
            <a:miter lim="800000"/>
          </a:ln>
        </p:spPr>
      </p:sp>
      <p:sp>
        <p:nvSpPr>
          <p:cNvPr id="129027"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129028" name="灯片编号占位符 3"/>
          <p:cNvSpPr txBox="1">
            <a:spLocks noGrp="1"/>
          </p:cNvSpP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50" name="幻灯片图像占位符 1"/>
          <p:cNvSpPr>
            <a:spLocks noGrp="1" noRot="1" noChangeAspect="1" noTextEdit="1"/>
          </p:cNvSpPr>
          <p:nvPr>
            <p:ph type="sldImg"/>
          </p:nvPr>
        </p:nvSpPr>
        <p:spPr>
          <a:ln>
            <a:solidFill>
              <a:srgbClr val="000000">
                <a:alpha val="100000"/>
              </a:srgbClr>
            </a:solidFill>
            <a:miter lim="800000"/>
          </a:ln>
        </p:spPr>
      </p:sp>
      <p:sp>
        <p:nvSpPr>
          <p:cNvPr id="130051"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130052" name="灯片编号占位符 3"/>
          <p:cNvSpPr txBox="1">
            <a:spLocks noGrp="1"/>
          </p:cNvSpP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4" name="幻灯片图像占位符 1"/>
          <p:cNvSpPr>
            <a:spLocks noGrp="1" noRot="1" noChangeAspect="1" noTextEdit="1"/>
          </p:cNvSpPr>
          <p:nvPr>
            <p:ph type="sldImg"/>
          </p:nvPr>
        </p:nvSpPr>
        <p:spPr>
          <a:ln>
            <a:solidFill>
              <a:srgbClr val="000000">
                <a:alpha val="100000"/>
              </a:srgbClr>
            </a:solidFill>
            <a:miter lim="800000"/>
          </a:ln>
        </p:spPr>
      </p:sp>
      <p:sp>
        <p:nvSpPr>
          <p:cNvPr id="131075"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37891" name="灯片编号占位符 3"/>
          <p:cNvSpPr txBox="1">
            <a:spLocks noGrp="1"/>
          </p:cNvSpPr>
          <p:nvPr/>
        </p:nvSpPr>
        <p:spPr bwMode="auto">
          <a:xfrm>
            <a:off x="3884613" y="8685213"/>
            <a:ext cx="2971800" cy="457200"/>
          </a:xfrm>
          <a:prstGeom prst="rect">
            <a:avLst/>
          </a:prstGeom>
          <a:noFill/>
          <a:ln>
            <a:miter lim="800000"/>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8" name="幻灯片图像占位符 1"/>
          <p:cNvSpPr>
            <a:spLocks noGrp="1" noRot="1" noChangeAspect="1" noTextEdit="1"/>
          </p:cNvSpPr>
          <p:nvPr>
            <p:ph type="sldImg"/>
          </p:nvPr>
        </p:nvSpPr>
        <p:spPr>
          <a:ln>
            <a:solidFill>
              <a:srgbClr val="000000">
                <a:alpha val="100000"/>
              </a:srgbClr>
            </a:solidFill>
            <a:miter lim="800000"/>
          </a:ln>
        </p:spPr>
      </p:sp>
      <p:sp>
        <p:nvSpPr>
          <p:cNvPr id="132099"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37891" name="灯片编号占位符 3"/>
          <p:cNvSpPr txBox="1">
            <a:spLocks noGrp="1"/>
          </p:cNvSpPr>
          <p:nvPr/>
        </p:nvSpPr>
        <p:spPr bwMode="auto">
          <a:xfrm>
            <a:off x="3884613" y="8685213"/>
            <a:ext cx="2971800" cy="457200"/>
          </a:xfrm>
          <a:prstGeom prst="rect">
            <a:avLst/>
          </a:prstGeom>
          <a:noFill/>
          <a:ln>
            <a:miter lim="800000"/>
          </a:ln>
        </p:spPr>
        <p:txBody>
          <a:bodyPr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426"/>
            <a:ext cx="10361851"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639"/>
            <a:ext cx="2742843"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521" y="274639"/>
            <a:ext cx="8025355"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426"/>
            <a:ext cx="10361851"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6901"/>
            <a:ext cx="10361851"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406" y="612775"/>
            <a:ext cx="7314248"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639"/>
            <a:ext cx="2742843"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521" y="274639"/>
            <a:ext cx="8025355"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6901"/>
            <a:ext cx="10361851"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406" y="612775"/>
            <a:ext cx="7314248"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white">
      <p:bgRef idx="1001">
        <a:schemeClr val="bg1"/>
      </p:bgRef>
    </p:bg>
    <p:spTree>
      <p:nvGrpSpPr>
        <p:cNvPr id="1" name=""/>
        <p:cNvGrpSpPr/>
        <p:nvPr/>
      </p:nvGrpSpPr>
      <p:grpSpPr/>
      <p:sp>
        <p:nvSpPr>
          <p:cNvPr id="1026" name="标题占位符 1"/>
          <p:cNvSpPr>
            <a:spLocks noGrp="1"/>
          </p:cNvSpPr>
          <p:nvPr>
            <p:ph type="title"/>
          </p:nvPr>
        </p:nvSpPr>
        <p:spPr>
          <a:xfrm>
            <a:off x="609600" y="274638"/>
            <a:ext cx="10971213"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2"/>
          <p:cNvSpPr>
            <a:spLocks noGrp="1"/>
          </p:cNvSpPr>
          <p:nvPr>
            <p:ph type="body" idx="1"/>
          </p:nvPr>
        </p:nvSpPr>
        <p:spPr>
          <a:xfrm>
            <a:off x="609600" y="1600200"/>
            <a:ext cx="10971213"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spcBef>
                <a:spcPts val="0"/>
              </a:spcBef>
              <a:spcAft>
                <a:spcPts val="0"/>
              </a:spcAft>
              <a:defRPr sz="1200">
                <a:solidFill>
                  <a:schemeClr val="tx1">
                    <a:tint val="75000"/>
                  </a:schemeClr>
                </a:solidFill>
                <a:latin typeface="+mn-lt"/>
                <a:ea typeface="+mn-ea"/>
              </a:defRPr>
            </a:lvl1pP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165600" y="6356350"/>
            <a:ext cx="3859213" cy="365125"/>
          </a:xfrm>
          <a:prstGeom prst="rect">
            <a:avLst/>
          </a:prstGeom>
        </p:spPr>
        <p:txBody>
          <a:bodyPr vert="horz" lIns="91440" tIns="45720" rIns="91440" bIns="45720" rtlCol="0" anchor="ctr"/>
          <a:lstStyle>
            <a:lvl1pPr algn="ctr">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8736013" y="6356350"/>
            <a:ext cx="2844800" cy="365125"/>
          </a:xfrm>
          <a:prstGeom prst="rect">
            <a:avLst/>
          </a:prstGeom>
        </p:spPr>
        <p:txBody>
          <a:bodyPr vert="horz" lIns="91440" tIns="45720" rIns="91440" bIns="45720" rtlCol="0" anchor="ctr"/>
          <a:lstStyle>
            <a:lvl1pPr algn="r">
              <a:defRPr sz="1200">
                <a:solidFill>
                  <a:srgbClr val="898989"/>
                </a:solidFill>
                <a:latin typeface="Calibri" panose="020F0502020204030204" pitchFamily="34" charset="0"/>
              </a:defRPr>
            </a:lvl1pPr>
          </a:lstStyle>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white">
      <p:bgRef idx="1001">
        <a:schemeClr val="bg1"/>
      </p:bgRef>
    </p:bg>
    <p:spTree>
      <p:nvGrpSpPr>
        <p:cNvPr id="1" name=""/>
        <p:cNvGrpSpPr/>
        <p:nvPr/>
      </p:nvGrpSpPr>
      <p:grpSpPr/>
      <p:sp>
        <p:nvSpPr>
          <p:cNvPr id="1026" name="标题占位符 1"/>
          <p:cNvSpPr>
            <a:spLocks noGrp="1"/>
          </p:cNvSpPr>
          <p:nvPr>
            <p:ph type="title"/>
          </p:nvPr>
        </p:nvSpPr>
        <p:spPr>
          <a:xfrm>
            <a:off x="609600" y="274638"/>
            <a:ext cx="10971213"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2"/>
          <p:cNvSpPr>
            <a:spLocks noGrp="1"/>
          </p:cNvSpPr>
          <p:nvPr>
            <p:ph type="body" idx="1"/>
          </p:nvPr>
        </p:nvSpPr>
        <p:spPr>
          <a:xfrm>
            <a:off x="609600" y="1600200"/>
            <a:ext cx="10971213"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spcBef>
                <a:spcPts val="0"/>
              </a:spcBef>
              <a:spcAft>
                <a:spcPts val="0"/>
              </a:spcAft>
              <a:defRPr sz="1200">
                <a:solidFill>
                  <a:schemeClr val="tx1">
                    <a:tint val="75000"/>
                  </a:schemeClr>
                </a:solidFill>
                <a:latin typeface="+mn-lt"/>
                <a:ea typeface="+mn-ea"/>
              </a:defRPr>
            </a:lvl1pP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165600" y="6356350"/>
            <a:ext cx="3859213" cy="365125"/>
          </a:xfrm>
          <a:prstGeom prst="rect">
            <a:avLst/>
          </a:prstGeom>
        </p:spPr>
        <p:txBody>
          <a:bodyPr vert="horz" lIns="91440" tIns="45720" rIns="91440" bIns="45720" rtlCol="0" anchor="ctr"/>
          <a:lstStyle>
            <a:lvl1pPr algn="ctr">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8736013" y="6356350"/>
            <a:ext cx="2844800" cy="365125"/>
          </a:xfrm>
          <a:prstGeom prst="rect">
            <a:avLst/>
          </a:prstGeom>
        </p:spPr>
        <p:txBody>
          <a:bodyPr vert="horz" lIns="91440" tIns="45720" rIns="91440" bIns="45720" rtlCol="0" anchor="ctr"/>
          <a:lstStyle>
            <a:lvl1pPr algn="r">
              <a:defRPr sz="1200">
                <a:solidFill>
                  <a:srgbClr val="898989"/>
                </a:solidFill>
                <a:latin typeface="Calibri" panose="020F0502020204030204" pitchFamily="34" charset="0"/>
              </a:defRPr>
            </a:lvl1pPr>
          </a:lstStyle>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image" Target="../media/image24.png"/><Relationship Id="rId1"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7.xml"/><Relationship Id="rId2" Type="http://schemas.openxmlformats.org/officeDocument/2006/relationships/image" Target="../media/image29.png"/><Relationship Id="rId1" Type="http://schemas.openxmlformats.org/officeDocument/2006/relationships/image" Target="../media/image28.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7.xml"/><Relationship Id="rId2" Type="http://schemas.openxmlformats.org/officeDocument/2006/relationships/image" Target="../media/image30.jpeg"/><Relationship Id="rId1" Type="http://schemas.openxmlformats.org/officeDocument/2006/relationships/hyperlink" Target="file:///D:\&#31169;&#31435;&#21326;&#32852;\18-19&#19979;\&#31246;&#36153;&#35745;&#31639;&#19982;&#30003;&#25253;\&#31246;&#36153;&#35745;&#31639;&#19982;&#30003;&#25253;\&#35838;&#20214;&#22270;&#29255;\&#8220;&#20116;&#35777;&#21512;&#19968;&#8221;&#26126;&#22825;&#36215;&#33853;&#22320;%20&#26032;&#20225;&#19994;&#27880;&#20876;&#21482;&#35201;2&#22825;_&#26631;&#28165;.mp4"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7.xml"/><Relationship Id="rId2" Type="http://schemas.openxmlformats.org/officeDocument/2006/relationships/image" Target="../media/image31.jpeg"/><Relationship Id="rId1" Type="http://schemas.openxmlformats.org/officeDocument/2006/relationships/hyperlink" Target="file:///D:\&#31169;&#31435;&#21326;&#32852;\18-19&#19979;\&#31246;&#36153;&#35745;&#31639;&#19982;&#30003;&#25253;\&#31246;&#36153;&#35745;&#31639;&#19982;&#30003;&#25253;\&#35838;&#20214;&#22270;&#29255;\&#25910;&#31246;.mp4" TargetMode="External"/></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39.png"/><Relationship Id="rId7" Type="http://schemas.openxmlformats.org/officeDocument/2006/relationships/image" Target="../media/image38.jpeg"/><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3" Type="http://schemas.openxmlformats.org/officeDocument/2006/relationships/image" Target="../media/image34.jpeg"/><Relationship Id="rId2" Type="http://schemas.openxmlformats.org/officeDocument/2006/relationships/image" Target="../media/image33.jpeg"/><Relationship Id="rId10" Type="http://schemas.openxmlformats.org/officeDocument/2006/relationships/notesSlide" Target="../notesSlides/notesSlide19.xml"/><Relationship Id="rId1" Type="http://schemas.openxmlformats.org/officeDocument/2006/relationships/image" Target="../media/image3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hyperlink" Target="file:///D:\&#31169;&#31435;&#21326;&#32852;\liqian\AppData\Local\Temp\30suinvzs\30suinv10000zs.ppt" TargetMode="External"/></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7.xml"/><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hyperlink" Target="https://baike.baidu.com/item/%E5%A2%9E%E5%80%BC%E7%A8%8E%E7%94%B5%E5%AD%90%E5%8F%91%E7%A5%A8/18114791"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hyperlink" Target="file:///D:\&#31169;&#31435;&#21326;&#32852;\18-19&#19979;\&#31246;&#36153;&#35745;&#31639;&#19982;&#30003;&#25253;\&#31246;&#36153;&#35745;&#31639;&#19982;&#30003;&#25253;\&#35838;&#20214;&#22270;&#29255;\&#32435;&#31246;&#20449;&#29992;&#35780;&#20215;&#23459;&#20256;&#29255;_&#36229;&#28165;.mp4"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0.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2.png"/><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9" Type="http://schemas.openxmlformats.org/officeDocument/2006/relationships/image" Target="../media/image21.png"/><Relationship Id="rId8" Type="http://schemas.openxmlformats.org/officeDocument/2006/relationships/image" Target="../media/image20.png"/><Relationship Id="rId7" Type="http://schemas.openxmlformats.org/officeDocument/2006/relationships/image" Target="../media/image19.jpeg"/><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2" Type="http://schemas.openxmlformats.org/officeDocument/2006/relationships/notesSlide" Target="../notesSlides/notesSlide4.xml"/><Relationship Id="rId11" Type="http://schemas.openxmlformats.org/officeDocument/2006/relationships/slideLayout" Target="../slideLayouts/slideLayout7.xml"/><Relationship Id="rId10" Type="http://schemas.openxmlformats.org/officeDocument/2006/relationships/image" Target="../media/image22.png"/><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6F7"/>
        </a:solidFill>
        <a:effectLst/>
      </p:bgPr>
    </p:bg>
    <p:spTree>
      <p:nvGrpSpPr>
        <p:cNvPr id="1" name=""/>
        <p:cNvGrpSpPr/>
        <p:nvPr/>
      </p:nvGrpSpPr>
      <p:grpSpPr/>
      <p:pic>
        <p:nvPicPr>
          <p:cNvPr id="2052" name="Picture 4" descr="C:\Users\Administrator\Desktop\QQ截图20160521173430.png"/>
          <p:cNvPicPr>
            <a:picLocks noChangeAspect="1"/>
          </p:cNvPicPr>
          <p:nvPr/>
        </p:nvPicPr>
        <p:blipFill>
          <a:blip r:embed="rId1"/>
          <a:stretch>
            <a:fillRect/>
          </a:stretch>
        </p:blipFill>
        <p:spPr>
          <a:xfrm>
            <a:off x="-9525" y="-26987"/>
            <a:ext cx="12199938" cy="4679950"/>
          </a:xfrm>
          <a:prstGeom prst="rect">
            <a:avLst/>
          </a:prstGeom>
          <a:noFill/>
          <a:ln w="9525">
            <a:noFill/>
          </a:ln>
        </p:spPr>
      </p:pic>
      <p:sp>
        <p:nvSpPr>
          <p:cNvPr id="2" name="矩形 1"/>
          <p:cNvSpPr/>
          <p:nvPr/>
        </p:nvSpPr>
        <p:spPr>
          <a:xfrm>
            <a:off x="-31750" y="3667125"/>
            <a:ext cx="12222163" cy="3190875"/>
          </a:xfrm>
          <a:custGeom>
            <a:avLst/>
            <a:gdLst>
              <a:gd name="connsiteX0" fmla="*/ 0 w 12190413"/>
              <a:gd name="connsiteY0" fmla="*/ 0 h 2473847"/>
              <a:gd name="connsiteX1" fmla="*/ 12190413 w 12190413"/>
              <a:gd name="connsiteY1" fmla="*/ 0 h 2473847"/>
              <a:gd name="connsiteX2" fmla="*/ 12190413 w 12190413"/>
              <a:gd name="connsiteY2" fmla="*/ 2473847 h 2473847"/>
              <a:gd name="connsiteX3" fmla="*/ 0 w 12190413"/>
              <a:gd name="connsiteY3" fmla="*/ 2473847 h 2473847"/>
              <a:gd name="connsiteX4" fmla="*/ 0 w 12190413"/>
              <a:gd name="connsiteY4" fmla="*/ 0 h 2473847"/>
              <a:gd name="connsiteX0-1" fmla="*/ 0 w 12190413"/>
              <a:gd name="connsiteY0-2" fmla="*/ 15518 h 2489365"/>
              <a:gd name="connsiteX1-3" fmla="*/ 5896303 w 12190413"/>
              <a:gd name="connsiteY1-4" fmla="*/ 0 h 2489365"/>
              <a:gd name="connsiteX2-5" fmla="*/ 12190413 w 12190413"/>
              <a:gd name="connsiteY2-6" fmla="*/ 15518 h 2489365"/>
              <a:gd name="connsiteX3-7" fmla="*/ 12190413 w 12190413"/>
              <a:gd name="connsiteY3-8" fmla="*/ 2489365 h 2489365"/>
              <a:gd name="connsiteX4-9" fmla="*/ 0 w 12190413"/>
              <a:gd name="connsiteY4-10" fmla="*/ 2489365 h 2489365"/>
              <a:gd name="connsiteX5" fmla="*/ 0 w 12190413"/>
              <a:gd name="connsiteY5" fmla="*/ 15518 h 2489365"/>
              <a:gd name="connsiteX0-11" fmla="*/ 0 w 12190413"/>
              <a:gd name="connsiteY0-12" fmla="*/ 0 h 2473847"/>
              <a:gd name="connsiteX1-13" fmla="*/ 5044966 w 12190413"/>
              <a:gd name="connsiteY1-14" fmla="*/ 473213 h 2473847"/>
              <a:gd name="connsiteX2-15" fmla="*/ 12190413 w 12190413"/>
              <a:gd name="connsiteY2-16" fmla="*/ 0 h 2473847"/>
              <a:gd name="connsiteX3-17" fmla="*/ 12190413 w 12190413"/>
              <a:gd name="connsiteY3-18" fmla="*/ 2473847 h 2473847"/>
              <a:gd name="connsiteX4-19" fmla="*/ 0 w 12190413"/>
              <a:gd name="connsiteY4-20" fmla="*/ 2473847 h 2473847"/>
              <a:gd name="connsiteX5-21" fmla="*/ 0 w 12190413"/>
              <a:gd name="connsiteY5-22" fmla="*/ 0 h 2473847"/>
              <a:gd name="connsiteX0-23" fmla="*/ 0 w 12190413"/>
              <a:gd name="connsiteY0-24" fmla="*/ 0 h 2473847"/>
              <a:gd name="connsiteX1-25" fmla="*/ 5044966 w 12190413"/>
              <a:gd name="connsiteY1-26" fmla="*/ 473213 h 2473847"/>
              <a:gd name="connsiteX2-27" fmla="*/ 12190413 w 12190413"/>
              <a:gd name="connsiteY2-28" fmla="*/ 0 h 2473847"/>
              <a:gd name="connsiteX3-29" fmla="*/ 12190413 w 12190413"/>
              <a:gd name="connsiteY3-30" fmla="*/ 2473847 h 2473847"/>
              <a:gd name="connsiteX4-31" fmla="*/ 0 w 12190413"/>
              <a:gd name="connsiteY4-32" fmla="*/ 2473847 h 2473847"/>
              <a:gd name="connsiteX5-33" fmla="*/ 0 w 12190413"/>
              <a:gd name="connsiteY5-34" fmla="*/ 0 h 2473847"/>
              <a:gd name="connsiteX0-35" fmla="*/ 0 w 12190413"/>
              <a:gd name="connsiteY0-36" fmla="*/ 147107 h 2620954"/>
              <a:gd name="connsiteX1-37" fmla="*/ 5044966 w 12190413"/>
              <a:gd name="connsiteY1-38" fmla="*/ 620320 h 2620954"/>
              <a:gd name="connsiteX2-39" fmla="*/ 12190413 w 12190413"/>
              <a:gd name="connsiteY2-40" fmla="*/ 147107 h 2620954"/>
              <a:gd name="connsiteX3-41" fmla="*/ 12190413 w 12190413"/>
              <a:gd name="connsiteY3-42" fmla="*/ 2620954 h 2620954"/>
              <a:gd name="connsiteX4-43" fmla="*/ 0 w 12190413"/>
              <a:gd name="connsiteY4-44" fmla="*/ 2620954 h 2620954"/>
              <a:gd name="connsiteX5-45" fmla="*/ 0 w 12190413"/>
              <a:gd name="connsiteY5-46" fmla="*/ 147107 h 2620954"/>
              <a:gd name="connsiteX0-47" fmla="*/ 0 w 12190413"/>
              <a:gd name="connsiteY0-48" fmla="*/ 168511 h 2642358"/>
              <a:gd name="connsiteX1-49" fmla="*/ 5044966 w 12190413"/>
              <a:gd name="connsiteY1-50" fmla="*/ 641724 h 2642358"/>
              <a:gd name="connsiteX2-51" fmla="*/ 12190413 w 12190413"/>
              <a:gd name="connsiteY2-52" fmla="*/ 168511 h 2642358"/>
              <a:gd name="connsiteX3-53" fmla="*/ 12190413 w 12190413"/>
              <a:gd name="connsiteY3-54" fmla="*/ 2642358 h 2642358"/>
              <a:gd name="connsiteX4-55" fmla="*/ 0 w 12190413"/>
              <a:gd name="connsiteY4-56" fmla="*/ 2642358 h 2642358"/>
              <a:gd name="connsiteX5-57" fmla="*/ 0 w 12190413"/>
              <a:gd name="connsiteY5-58" fmla="*/ 168511 h 2642358"/>
              <a:gd name="connsiteX0-59" fmla="*/ 0 w 12190413"/>
              <a:gd name="connsiteY0-60" fmla="*/ 339212 h 2813059"/>
              <a:gd name="connsiteX1-61" fmla="*/ 5139560 w 12190413"/>
              <a:gd name="connsiteY1-62" fmla="*/ 374702 h 2813059"/>
              <a:gd name="connsiteX2-63" fmla="*/ 12190413 w 12190413"/>
              <a:gd name="connsiteY2-64" fmla="*/ 339212 h 2813059"/>
              <a:gd name="connsiteX3-65" fmla="*/ 12190413 w 12190413"/>
              <a:gd name="connsiteY3-66" fmla="*/ 2813059 h 2813059"/>
              <a:gd name="connsiteX4-67" fmla="*/ 0 w 12190413"/>
              <a:gd name="connsiteY4-68" fmla="*/ 2813059 h 2813059"/>
              <a:gd name="connsiteX5-69" fmla="*/ 0 w 12190413"/>
              <a:gd name="connsiteY5-70" fmla="*/ 339212 h 2813059"/>
              <a:gd name="connsiteX0-71" fmla="*/ 0 w 12221945"/>
              <a:gd name="connsiteY0-72" fmla="*/ 151217 h 3047694"/>
              <a:gd name="connsiteX1-73" fmla="*/ 5171092 w 12221945"/>
              <a:gd name="connsiteY1-74" fmla="*/ 609337 h 3047694"/>
              <a:gd name="connsiteX2-75" fmla="*/ 12221945 w 12221945"/>
              <a:gd name="connsiteY2-76" fmla="*/ 573847 h 3047694"/>
              <a:gd name="connsiteX3-77" fmla="*/ 12221945 w 12221945"/>
              <a:gd name="connsiteY3-78" fmla="*/ 3047694 h 3047694"/>
              <a:gd name="connsiteX4-79" fmla="*/ 31532 w 12221945"/>
              <a:gd name="connsiteY4-80" fmla="*/ 3047694 h 3047694"/>
              <a:gd name="connsiteX5-81" fmla="*/ 0 w 12221945"/>
              <a:gd name="connsiteY5-82" fmla="*/ 151217 h 3047694"/>
              <a:gd name="connsiteX0-83" fmla="*/ 0 w 12221945"/>
              <a:gd name="connsiteY0-84" fmla="*/ 156533 h 3053010"/>
              <a:gd name="connsiteX1-85" fmla="*/ 5112476 w 12221945"/>
              <a:gd name="connsiteY1-86" fmla="*/ 595947 h 3053010"/>
              <a:gd name="connsiteX2-87" fmla="*/ 12221945 w 12221945"/>
              <a:gd name="connsiteY2-88" fmla="*/ 579163 h 3053010"/>
              <a:gd name="connsiteX3-89" fmla="*/ 12221945 w 12221945"/>
              <a:gd name="connsiteY3-90" fmla="*/ 3053010 h 3053010"/>
              <a:gd name="connsiteX4-91" fmla="*/ 31532 w 12221945"/>
              <a:gd name="connsiteY4-92" fmla="*/ 3053010 h 3053010"/>
              <a:gd name="connsiteX5-93" fmla="*/ 0 w 12221945"/>
              <a:gd name="connsiteY5-94" fmla="*/ 156533 h 3053010"/>
              <a:gd name="connsiteX0-95" fmla="*/ 0 w 12221945"/>
              <a:gd name="connsiteY0-96" fmla="*/ 158049 h 3054526"/>
              <a:gd name="connsiteX1-97" fmla="*/ 5077307 w 12221945"/>
              <a:gd name="connsiteY1-98" fmla="*/ 592284 h 3054526"/>
              <a:gd name="connsiteX2-99" fmla="*/ 12221945 w 12221945"/>
              <a:gd name="connsiteY2-100" fmla="*/ 580679 h 3054526"/>
              <a:gd name="connsiteX3-101" fmla="*/ 12221945 w 12221945"/>
              <a:gd name="connsiteY3-102" fmla="*/ 3054526 h 3054526"/>
              <a:gd name="connsiteX4-103" fmla="*/ 31532 w 12221945"/>
              <a:gd name="connsiteY4-104" fmla="*/ 3054526 h 3054526"/>
              <a:gd name="connsiteX5-105" fmla="*/ 0 w 12221945"/>
              <a:gd name="connsiteY5-106" fmla="*/ 158049 h 3054526"/>
            </a:gdLst>
            <a:ahLst/>
            <a:cxnLst>
              <a:cxn ang="0">
                <a:pos x="connsiteX0-95" y="connsiteY0-96"/>
              </a:cxn>
              <a:cxn ang="0">
                <a:pos x="connsiteX1-97" y="connsiteY1-98"/>
              </a:cxn>
              <a:cxn ang="0">
                <a:pos x="connsiteX2-99" y="connsiteY2-100"/>
              </a:cxn>
              <a:cxn ang="0">
                <a:pos x="connsiteX3-101" y="connsiteY3-102"/>
              </a:cxn>
              <a:cxn ang="0">
                <a:pos x="connsiteX4-103" y="connsiteY4-104"/>
              </a:cxn>
              <a:cxn ang="0">
                <a:pos x="connsiteX5-105" y="connsiteY5-106"/>
              </a:cxn>
            </a:cxnLst>
            <a:rect l="l" t="t" r="r" b="b"/>
            <a:pathLst>
              <a:path w="12221945" h="3054526">
                <a:moveTo>
                  <a:pt x="0" y="158049"/>
                </a:moveTo>
                <a:cubicBezTo>
                  <a:pt x="1145627" y="-125648"/>
                  <a:pt x="731280" y="-54185"/>
                  <a:pt x="5077307" y="592284"/>
                </a:cubicBezTo>
                <a:cubicBezTo>
                  <a:pt x="7459123" y="434546"/>
                  <a:pt x="11069840" y="60500"/>
                  <a:pt x="12221945" y="580679"/>
                </a:cubicBezTo>
                <a:lnTo>
                  <a:pt x="12221945" y="3054526"/>
                </a:lnTo>
                <a:lnTo>
                  <a:pt x="31532" y="3054526"/>
                </a:lnTo>
                <a:lnTo>
                  <a:pt x="0" y="158049"/>
                </a:lnTo>
                <a:close/>
              </a:path>
            </a:pathLst>
          </a:custGeom>
          <a:solidFill>
            <a:srgbClr val="F5F6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3" name="组合 2"/>
          <p:cNvGrpSpPr/>
          <p:nvPr/>
        </p:nvGrpSpPr>
        <p:grpSpPr>
          <a:xfrm>
            <a:off x="-28575" y="3284538"/>
            <a:ext cx="12218988" cy="1022350"/>
            <a:chOff x="-28575" y="3703045"/>
            <a:chExt cx="12316469" cy="1022099"/>
          </a:xfrm>
        </p:grpSpPr>
        <p:sp>
          <p:nvSpPr>
            <p:cNvPr id="7" name="矩形 4"/>
            <p:cNvSpPr/>
            <p:nvPr/>
          </p:nvSpPr>
          <p:spPr>
            <a:xfrm>
              <a:off x="5061550" y="4096648"/>
              <a:ext cx="7226344" cy="628496"/>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25986"/>
                <a:gd name="connsiteY0-26" fmla="*/ 612135 h 628661"/>
                <a:gd name="connsiteX1-27" fmla="*/ 7225986 w 7225986"/>
                <a:gd name="connsiteY1-28" fmla="*/ 52597 h 628661"/>
                <a:gd name="connsiteX2-29" fmla="*/ 7225986 w 7225986"/>
                <a:gd name="connsiteY2-30" fmla="*/ 628661 h 628661"/>
                <a:gd name="connsiteX3-31" fmla="*/ 0 w 7225986"/>
                <a:gd name="connsiteY3-32" fmla="*/ 612135 h 628661"/>
              </a:gdLst>
              <a:ahLst/>
              <a:cxnLst>
                <a:cxn ang="0">
                  <a:pos x="connsiteX0-25" y="connsiteY0-26"/>
                </a:cxn>
                <a:cxn ang="0">
                  <a:pos x="connsiteX1-27" y="connsiteY1-28"/>
                </a:cxn>
                <a:cxn ang="0">
                  <a:pos x="connsiteX2-29" y="connsiteY2-30"/>
                </a:cxn>
                <a:cxn ang="0">
                  <a:pos x="connsiteX3-31" y="connsiteY3-32"/>
                </a:cxn>
              </a:cxnLst>
              <a:rect l="l" t="t" r="r" b="b"/>
              <a:pathLst>
                <a:path w="7225986" h="628661">
                  <a:moveTo>
                    <a:pt x="0" y="612135"/>
                  </a:moveTo>
                  <a:cubicBezTo>
                    <a:pt x="2424269" y="420114"/>
                    <a:pt x="5053509" y="-179452"/>
                    <a:pt x="7225986" y="52597"/>
                  </a:cubicBezTo>
                  <a:lnTo>
                    <a:pt x="7225986" y="628661"/>
                  </a:lnTo>
                  <a:cubicBezTo>
                    <a:pt x="4801717" y="297356"/>
                    <a:pt x="2424269" y="612135"/>
                    <a:pt x="0" y="612135"/>
                  </a:cubicBezTo>
                  <a:close/>
                </a:path>
              </a:pathLst>
            </a:custGeom>
            <a:solidFill>
              <a:srgbClr val="56B1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矩形 4"/>
            <p:cNvSpPr/>
            <p:nvPr/>
          </p:nvSpPr>
          <p:spPr>
            <a:xfrm>
              <a:off x="5055149" y="3703045"/>
              <a:ext cx="7232745" cy="1003054"/>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32614"/>
                <a:gd name="connsiteY0-26" fmla="*/ 1002435 h 1002435"/>
                <a:gd name="connsiteX1-27" fmla="*/ 7232614 w 7232614"/>
                <a:gd name="connsiteY1-28" fmla="*/ 34486 h 1002435"/>
                <a:gd name="connsiteX2-29" fmla="*/ 7232614 w 7232614"/>
                <a:gd name="connsiteY2-30" fmla="*/ 610550 h 1002435"/>
                <a:gd name="connsiteX3-31" fmla="*/ 0 w 7232614"/>
                <a:gd name="connsiteY3-32" fmla="*/ 1002435 h 1002435"/>
              </a:gdLst>
              <a:ahLst/>
              <a:cxnLst>
                <a:cxn ang="0">
                  <a:pos x="connsiteX0-25" y="connsiteY0-26"/>
                </a:cxn>
                <a:cxn ang="0">
                  <a:pos x="connsiteX1-27" y="connsiteY1-28"/>
                </a:cxn>
                <a:cxn ang="0">
                  <a:pos x="connsiteX2-29" y="connsiteY2-30"/>
                </a:cxn>
                <a:cxn ang="0">
                  <a:pos x="connsiteX3-31" y="connsiteY3-32"/>
                </a:cxn>
              </a:cxnLst>
              <a:rect l="l" t="t" r="r" b="b"/>
              <a:pathLst>
                <a:path w="7232614" h="1002435">
                  <a:moveTo>
                    <a:pt x="0" y="1002435"/>
                  </a:moveTo>
                  <a:cubicBezTo>
                    <a:pt x="2424269" y="810414"/>
                    <a:pt x="5060137" y="-197563"/>
                    <a:pt x="7232614" y="34486"/>
                  </a:cubicBezTo>
                  <a:lnTo>
                    <a:pt x="7232614" y="610550"/>
                  </a:lnTo>
                  <a:cubicBezTo>
                    <a:pt x="4808345" y="279245"/>
                    <a:pt x="2424269" y="1002435"/>
                    <a:pt x="0" y="1002435"/>
                  </a:cubicBezTo>
                  <a:close/>
                </a:path>
              </a:pathLst>
            </a:cu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矩形 4"/>
            <p:cNvSpPr/>
            <p:nvPr/>
          </p:nvSpPr>
          <p:spPr>
            <a:xfrm flipH="1">
              <a:off x="-28575" y="3742722"/>
              <a:ext cx="5184534" cy="964963"/>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32614"/>
                <a:gd name="connsiteY0-26" fmla="*/ 1002435 h 1002435"/>
                <a:gd name="connsiteX1-27" fmla="*/ 7232614 w 7232614"/>
                <a:gd name="connsiteY1-28" fmla="*/ 34486 h 1002435"/>
                <a:gd name="connsiteX2-29" fmla="*/ 7232614 w 7232614"/>
                <a:gd name="connsiteY2-30" fmla="*/ 610550 h 1002435"/>
                <a:gd name="connsiteX3-31" fmla="*/ 0 w 7232614"/>
                <a:gd name="connsiteY3-32" fmla="*/ 1002435 h 1002435"/>
                <a:gd name="connsiteX0-33" fmla="*/ 0 w 7160333"/>
                <a:gd name="connsiteY0-34" fmla="*/ 965039 h 965039"/>
                <a:gd name="connsiteX1-35" fmla="*/ 7160333 w 7160333"/>
                <a:gd name="connsiteY1-36" fmla="*/ 35649 h 965039"/>
                <a:gd name="connsiteX2-37" fmla="*/ 7160333 w 7160333"/>
                <a:gd name="connsiteY2-38" fmla="*/ 611713 h 965039"/>
                <a:gd name="connsiteX3-39" fmla="*/ 0 w 7160333"/>
                <a:gd name="connsiteY3-40" fmla="*/ 965039 h 965039"/>
              </a:gdLst>
              <a:ahLst/>
              <a:cxnLst>
                <a:cxn ang="0">
                  <a:pos x="connsiteX0-33" y="connsiteY0-34"/>
                </a:cxn>
                <a:cxn ang="0">
                  <a:pos x="connsiteX1-35" y="connsiteY1-36"/>
                </a:cxn>
                <a:cxn ang="0">
                  <a:pos x="connsiteX2-37" y="connsiteY2-38"/>
                </a:cxn>
                <a:cxn ang="0">
                  <a:pos x="connsiteX3-39" y="connsiteY3-40"/>
                </a:cxn>
              </a:cxnLst>
              <a:rect l="l" t="t" r="r" b="b"/>
              <a:pathLst>
                <a:path w="7160333" h="965039">
                  <a:moveTo>
                    <a:pt x="0" y="965039"/>
                  </a:moveTo>
                  <a:cubicBezTo>
                    <a:pt x="2424269" y="773018"/>
                    <a:pt x="4987856" y="-196400"/>
                    <a:pt x="7160333" y="35649"/>
                  </a:cubicBezTo>
                  <a:lnTo>
                    <a:pt x="7160333" y="611713"/>
                  </a:lnTo>
                  <a:cubicBezTo>
                    <a:pt x="4736064" y="280408"/>
                    <a:pt x="2424269" y="965039"/>
                    <a:pt x="0" y="965039"/>
                  </a:cubicBezTo>
                  <a:close/>
                </a:path>
              </a:pathLst>
            </a:cu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0" name="TextBox 9"/>
          <p:cNvSpPr txBox="1"/>
          <p:nvPr/>
        </p:nvSpPr>
        <p:spPr>
          <a:xfrm>
            <a:off x="3367088" y="4508500"/>
            <a:ext cx="5570537" cy="1016000"/>
          </a:xfrm>
          <a:prstGeom prst="rect">
            <a:avLst/>
          </a:prstGeom>
          <a:noFill/>
          <a:ln w="9525">
            <a:noFill/>
          </a:ln>
        </p:spPr>
        <p:txBody>
          <a:bodyPr wrap="none">
            <a:spAutoFit/>
          </a:bodyPr>
          <a:p>
            <a:pPr algn="ctr"/>
            <a:r>
              <a:rPr lang="zh-CN" altLang="en-US" sz="6000" b="1" dirty="0">
                <a:solidFill>
                  <a:srgbClr val="56B1BC"/>
                </a:solidFill>
                <a:latin typeface="AvantGarde Md BT"/>
                <a:ea typeface="微软雅黑" panose="020B0503020204020204" pitchFamily="34" charset="-122"/>
              </a:rPr>
              <a:t>税费计算与申报</a:t>
            </a:r>
            <a:endParaRPr lang="en-US" altLang="zh-CN" sz="6000" b="1" dirty="0">
              <a:solidFill>
                <a:srgbClr val="56B1BC"/>
              </a:solidFill>
              <a:latin typeface="AvantGarde Md BT"/>
              <a:ea typeface="微软雅黑" panose="020B0503020204020204" pitchFamily="34" charset="-122"/>
            </a:endParaRPr>
          </a:p>
        </p:txBody>
      </p:sp>
      <p:sp>
        <p:nvSpPr>
          <p:cNvPr id="11" name="标题 4"/>
          <p:cNvSpPr txBox="1"/>
          <p:nvPr/>
        </p:nvSpPr>
        <p:spPr>
          <a:xfrm>
            <a:off x="2782888" y="5373688"/>
            <a:ext cx="6643687" cy="579437"/>
          </a:xfrm>
          <a:prstGeom prst="rect">
            <a:avLst/>
          </a:prstGeom>
          <a:noFill/>
          <a:ln w="9525">
            <a:noFill/>
          </a:ln>
        </p:spPr>
        <p:txBody>
          <a:bodyPr anchor="ctr" anchorCtr="0"/>
          <a:p>
            <a:pPr lvl="1" algn="ctr" eaLnBrk="1" hangingPunct="1"/>
            <a:r>
              <a:rPr lang="zh-CN" altLang="en-US" sz="1600" dirty="0">
                <a:solidFill>
                  <a:srgbClr val="7F7F7F"/>
                </a:solidFill>
                <a:latin typeface="微软雅黑" panose="020B0503020204020204" pitchFamily="34" charset="-122"/>
                <a:ea typeface="微软雅黑" panose="020B0503020204020204" pitchFamily="34" charset="-122"/>
              </a:rPr>
              <a:t>会计</a:t>
            </a:r>
            <a:r>
              <a:rPr lang="en-US" altLang="zh-CN" sz="1600" dirty="0">
                <a:solidFill>
                  <a:srgbClr val="7F7F7F"/>
                </a:solidFill>
                <a:latin typeface="微软雅黑" panose="020B0503020204020204" pitchFamily="34" charset="-122"/>
                <a:ea typeface="微软雅黑" panose="020B0503020204020204" pitchFamily="34" charset="-122"/>
              </a:rPr>
              <a:t>/</a:t>
            </a:r>
            <a:r>
              <a:rPr lang="zh-CN" altLang="en-US" sz="1600" dirty="0">
                <a:solidFill>
                  <a:srgbClr val="7F7F7F"/>
                </a:solidFill>
                <a:latin typeface="微软雅黑" panose="020B0503020204020204" pitchFamily="34" charset="-122"/>
                <a:ea typeface="微软雅黑" panose="020B0503020204020204" pitchFamily="34" charset="-122"/>
              </a:rPr>
              <a:t>财务管理 专业技能必修课</a:t>
            </a:r>
            <a:endParaRPr lang="zh-CN" altLang="en-US" sz="1600" dirty="0">
              <a:solidFill>
                <a:srgbClr val="7F7F7F"/>
              </a:solidFill>
              <a:latin typeface="微软雅黑" panose="020B0503020204020204" pitchFamily="34" charset="-122"/>
              <a:ea typeface="微软雅黑" panose="020B0503020204020204" pitchFamily="34" charset="-122"/>
            </a:endParaRPr>
          </a:p>
        </p:txBody>
      </p:sp>
      <p:grpSp>
        <p:nvGrpSpPr>
          <p:cNvPr id="6" name="组合 11"/>
          <p:cNvGrpSpPr/>
          <p:nvPr/>
        </p:nvGrpSpPr>
        <p:grpSpPr>
          <a:xfrm>
            <a:off x="4295775" y="5949950"/>
            <a:ext cx="3181350" cy="411163"/>
            <a:chOff x="5423085" y="5733256"/>
            <a:chExt cx="2749493" cy="412425"/>
          </a:xfrm>
        </p:grpSpPr>
        <p:sp>
          <p:nvSpPr>
            <p:cNvPr id="13" name="Rounded Rectangle 28"/>
            <p:cNvSpPr/>
            <p:nvPr/>
          </p:nvSpPr>
          <p:spPr>
            <a:xfrm>
              <a:off x="5423085" y="5733256"/>
              <a:ext cx="2749493" cy="412425"/>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base"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14" name="Rounded Rectangle 29"/>
            <p:cNvSpPr/>
            <p:nvPr/>
          </p:nvSpPr>
          <p:spPr>
            <a:xfrm>
              <a:off x="5423085" y="5733256"/>
              <a:ext cx="1104462" cy="412425"/>
            </a:xfrm>
            <a:prstGeom prst="roundRect">
              <a:avLst/>
            </a:prstGeom>
            <a:solidFill>
              <a:srgbClr val="56B1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sp>
        <p:nvSpPr>
          <p:cNvPr id="15" name="TextBox 59"/>
          <p:cNvSpPr/>
          <p:nvPr/>
        </p:nvSpPr>
        <p:spPr>
          <a:xfrm flipH="1">
            <a:off x="4151313" y="5949950"/>
            <a:ext cx="1512887" cy="366713"/>
          </a:xfrm>
          <a:prstGeom prst="rect">
            <a:avLst/>
          </a:prstGeom>
          <a:noFill/>
          <a:ln w="9525">
            <a:noFill/>
          </a:ln>
        </p:spPr>
        <p:txBody>
          <a:bodyPr>
            <a:spAutoFit/>
          </a:bodyPr>
          <a:p>
            <a:pPr algn="ctr" eaLnBrk="0" hangingPunct="0"/>
            <a:r>
              <a:rPr lang="zh-CN" altLang="en-US" dirty="0">
                <a:solidFill>
                  <a:schemeClr val="bg1"/>
                </a:solidFill>
                <a:latin typeface="微软雅黑" panose="020B0503020204020204" pitchFamily="34" charset="-122"/>
                <a:ea typeface="微软雅黑" panose="020B0503020204020204" pitchFamily="34" charset="-122"/>
                <a:sym typeface="方正兰亭黑_GBK"/>
              </a:rPr>
              <a:t>任课老师</a:t>
            </a:r>
            <a:endParaRPr lang="en-US" altLang="zh-CN" dirty="0">
              <a:solidFill>
                <a:schemeClr val="bg1"/>
              </a:solidFill>
              <a:latin typeface="微软雅黑" panose="020B0503020204020204" pitchFamily="34" charset="-122"/>
              <a:ea typeface="微软雅黑" panose="020B0503020204020204" pitchFamily="34" charset="-122"/>
              <a:sym typeface="方正兰亭黑_GBK"/>
            </a:endParaRPr>
          </a:p>
        </p:txBody>
      </p:sp>
      <p:sp>
        <p:nvSpPr>
          <p:cNvPr id="16" name="TextBox 59"/>
          <p:cNvSpPr/>
          <p:nvPr/>
        </p:nvSpPr>
        <p:spPr>
          <a:xfrm flipH="1">
            <a:off x="6022975" y="5949950"/>
            <a:ext cx="1009650" cy="368300"/>
          </a:xfrm>
          <a:prstGeom prst="rect">
            <a:avLst/>
          </a:prstGeom>
          <a:noFill/>
          <a:ln w="9525">
            <a:noFill/>
          </a:ln>
        </p:spPr>
        <p:txBody>
          <a:bodyPr>
            <a:spAutoFit/>
          </a:bodyPr>
          <a:p>
            <a:pPr algn="ctr" eaLnBrk="0" hangingPunct="0"/>
            <a:r>
              <a:rPr lang="zh-CN" altLang="en-US" b="1" dirty="0">
                <a:solidFill>
                  <a:srgbClr val="56B1BC"/>
                </a:solidFill>
                <a:latin typeface="微软雅黑" panose="020B0503020204020204" pitchFamily="34" charset="-122"/>
                <a:ea typeface="微软雅黑" panose="020B0503020204020204" pitchFamily="34" charset="-122"/>
                <a:sym typeface="方正兰亭黑_GBK"/>
              </a:rPr>
              <a:t>司徒亮</a:t>
            </a:r>
            <a:endParaRPr lang="en-US" altLang="zh-CN" b="1" dirty="0">
              <a:solidFill>
                <a:srgbClr val="56B1BC"/>
              </a:solidFill>
              <a:latin typeface="微软雅黑" panose="020B0503020204020204" pitchFamily="34" charset="-122"/>
              <a:ea typeface="微软雅黑" panose="020B0503020204020204" pitchFamily="34" charset="-122"/>
              <a:sym typeface="方正兰亭黑_GBK"/>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wipe(down)">
                                      <p:cBhvr>
                                        <p:cTn id="11" dur="500"/>
                                        <p:tgtEl>
                                          <p:spTgt spid="2052"/>
                                        </p:tgtEl>
                                      </p:cBhvr>
                                    </p:animEffect>
                                  </p:childTnLst>
                                </p:cTn>
                              </p:par>
                            </p:childTnLst>
                          </p:cTn>
                        </p:par>
                        <p:par>
                          <p:cTn id="12" fill="hold">
                            <p:stCondLst>
                              <p:cond delay="1000"/>
                            </p:stCondLst>
                            <p:childTnLst>
                              <p:par>
                                <p:cTn id="13" presetID="14" presetClass="entr" presetSubtype="10" fill="hold" grpId="0" nodeType="afterEffect">
                                  <p:stCondLst>
                                    <p:cond delay="0"/>
                                  </p:stCondLst>
                                  <p:iterate type="lt">
                                    <p:tmPct val="30000"/>
                                  </p:iterate>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par>
                          <p:cTn id="16" fill="hold">
                            <p:stCondLst>
                              <p:cond delay="24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1"/>
                                        </p:tgtEl>
                                        <p:attrNameLst>
                                          <p:attrName>ppt_y</p:attrName>
                                        </p:attrNameLst>
                                      </p:cBhvr>
                                      <p:tavLst>
                                        <p:tav tm="0">
                                          <p:val>
                                            <p:strVal val="#ppt_y"/>
                                          </p:val>
                                        </p:tav>
                                        <p:tav tm="100000">
                                          <p:val>
                                            <p:strVal val="#ppt_y"/>
                                          </p:val>
                                        </p:tav>
                                      </p:tavLst>
                                    </p:anim>
                                    <p:anim calcmode="lin" valueType="num">
                                      <p:cBhvr>
                                        <p:cTn id="21"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1"/>
                                        </p:tgtEl>
                                      </p:cBhvr>
                                    </p:animEffect>
                                  </p:childTnLst>
                                </p:cTn>
                              </p:par>
                            </p:childTnLst>
                          </p:cTn>
                        </p:par>
                        <p:par>
                          <p:cTn id="24" fill="hold">
                            <p:stCondLst>
                              <p:cond delay="3599"/>
                            </p:stCondLst>
                            <p:childTnLst>
                              <p:par>
                                <p:cTn id="25" presetID="16" presetClass="entr" presetSubtype="21"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par>
                                <p:cTn id="28" presetID="12" presetClass="entr" presetSubtype="4" fill="hold" grpId="0" nodeType="withEffect">
                                  <p:stCondLst>
                                    <p:cond delay="100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p:tgtEl>
                                          <p:spTgt spid="15"/>
                                        </p:tgtEl>
                                        <p:attrNameLst>
                                          <p:attrName>ppt_y</p:attrName>
                                        </p:attrNameLst>
                                      </p:cBhvr>
                                      <p:tavLst>
                                        <p:tav tm="0">
                                          <p:val>
                                            <p:strVal val="#ppt_y+#ppt_h*1.125000"/>
                                          </p:val>
                                        </p:tav>
                                        <p:tav tm="100000">
                                          <p:val>
                                            <p:strVal val="#ppt_y"/>
                                          </p:val>
                                        </p:tav>
                                      </p:tavLst>
                                    </p:anim>
                                    <p:animEffect transition="in" filter="wipe(up)">
                                      <p:cBhvr>
                                        <p:cTn id="31" dur="500"/>
                                        <p:tgtEl>
                                          <p:spTgt spid="15"/>
                                        </p:tgtEl>
                                      </p:cBhvr>
                                    </p:animEffect>
                                  </p:childTnLst>
                                </p:cTn>
                              </p:par>
                              <p:par>
                                <p:cTn id="32" presetID="12" presetClass="entr" presetSubtype="4" fill="hold" grpId="0" nodeType="withEffect">
                                  <p:stCondLst>
                                    <p:cond delay="100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p:tgtEl>
                                          <p:spTgt spid="16"/>
                                        </p:tgtEl>
                                        <p:attrNameLst>
                                          <p:attrName>ppt_y</p:attrName>
                                        </p:attrNameLst>
                                      </p:cBhvr>
                                      <p:tavLst>
                                        <p:tav tm="0">
                                          <p:val>
                                            <p:strVal val="#ppt_y+#ppt_h*1.125000"/>
                                          </p:val>
                                        </p:tav>
                                        <p:tav tm="100000">
                                          <p:val>
                                            <p:strVal val="#ppt_y"/>
                                          </p:val>
                                        </p:tav>
                                      </p:tavLst>
                                    </p:anim>
                                    <p:animEffect transition="in" filter="wipe(up)">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3"/>
          <p:cNvGrpSpPr/>
          <p:nvPr/>
        </p:nvGrpSpPr>
        <p:grpSpPr>
          <a:xfrm>
            <a:off x="-28575" y="0"/>
            <a:ext cx="12218988" cy="1022350"/>
            <a:chOff x="-28575" y="3703045"/>
            <a:chExt cx="12316469" cy="1022099"/>
          </a:xfrm>
        </p:grpSpPr>
        <p:sp>
          <p:nvSpPr>
            <p:cNvPr id="5" name="矩形 4"/>
            <p:cNvSpPr/>
            <p:nvPr/>
          </p:nvSpPr>
          <p:spPr>
            <a:xfrm>
              <a:off x="5061550" y="4096648"/>
              <a:ext cx="7226344" cy="628496"/>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25986"/>
                <a:gd name="connsiteY0-26" fmla="*/ 612135 h 628661"/>
                <a:gd name="connsiteX1-27" fmla="*/ 7225986 w 7225986"/>
                <a:gd name="connsiteY1-28" fmla="*/ 52597 h 628661"/>
                <a:gd name="connsiteX2-29" fmla="*/ 7225986 w 7225986"/>
                <a:gd name="connsiteY2-30" fmla="*/ 628661 h 628661"/>
                <a:gd name="connsiteX3-31" fmla="*/ 0 w 7225986"/>
                <a:gd name="connsiteY3-32" fmla="*/ 612135 h 628661"/>
              </a:gdLst>
              <a:ahLst/>
              <a:cxnLst>
                <a:cxn ang="0">
                  <a:pos x="connsiteX0-25" y="connsiteY0-26"/>
                </a:cxn>
                <a:cxn ang="0">
                  <a:pos x="connsiteX1-27" y="connsiteY1-28"/>
                </a:cxn>
                <a:cxn ang="0">
                  <a:pos x="connsiteX2-29" y="connsiteY2-30"/>
                </a:cxn>
                <a:cxn ang="0">
                  <a:pos x="connsiteX3-31" y="connsiteY3-32"/>
                </a:cxn>
              </a:cxnLst>
              <a:rect l="l" t="t" r="r" b="b"/>
              <a:pathLst>
                <a:path w="7225986" h="628661">
                  <a:moveTo>
                    <a:pt x="0" y="612135"/>
                  </a:moveTo>
                  <a:cubicBezTo>
                    <a:pt x="2424269" y="420114"/>
                    <a:pt x="5053509" y="-179452"/>
                    <a:pt x="7225986" y="52597"/>
                  </a:cubicBezTo>
                  <a:lnTo>
                    <a:pt x="7225986" y="628661"/>
                  </a:lnTo>
                  <a:cubicBezTo>
                    <a:pt x="4801717" y="297356"/>
                    <a:pt x="2424269" y="612135"/>
                    <a:pt x="0" y="612135"/>
                  </a:cubicBezTo>
                  <a:close/>
                </a:path>
              </a:pathLst>
            </a:custGeom>
            <a:solidFill>
              <a:srgbClr val="56B1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矩形 4"/>
            <p:cNvSpPr/>
            <p:nvPr/>
          </p:nvSpPr>
          <p:spPr>
            <a:xfrm>
              <a:off x="5055149" y="3703045"/>
              <a:ext cx="7232745" cy="1003054"/>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32614"/>
                <a:gd name="connsiteY0-26" fmla="*/ 1002435 h 1002435"/>
                <a:gd name="connsiteX1-27" fmla="*/ 7232614 w 7232614"/>
                <a:gd name="connsiteY1-28" fmla="*/ 34486 h 1002435"/>
                <a:gd name="connsiteX2-29" fmla="*/ 7232614 w 7232614"/>
                <a:gd name="connsiteY2-30" fmla="*/ 610550 h 1002435"/>
                <a:gd name="connsiteX3-31" fmla="*/ 0 w 7232614"/>
                <a:gd name="connsiteY3-32" fmla="*/ 1002435 h 1002435"/>
              </a:gdLst>
              <a:ahLst/>
              <a:cxnLst>
                <a:cxn ang="0">
                  <a:pos x="connsiteX0-25" y="connsiteY0-26"/>
                </a:cxn>
                <a:cxn ang="0">
                  <a:pos x="connsiteX1-27" y="connsiteY1-28"/>
                </a:cxn>
                <a:cxn ang="0">
                  <a:pos x="connsiteX2-29" y="connsiteY2-30"/>
                </a:cxn>
                <a:cxn ang="0">
                  <a:pos x="connsiteX3-31" y="connsiteY3-32"/>
                </a:cxn>
              </a:cxnLst>
              <a:rect l="l" t="t" r="r" b="b"/>
              <a:pathLst>
                <a:path w="7232614" h="1002435">
                  <a:moveTo>
                    <a:pt x="0" y="1002435"/>
                  </a:moveTo>
                  <a:cubicBezTo>
                    <a:pt x="2424269" y="810414"/>
                    <a:pt x="5060137" y="-197563"/>
                    <a:pt x="7232614" y="34486"/>
                  </a:cubicBezTo>
                  <a:lnTo>
                    <a:pt x="7232614" y="610550"/>
                  </a:lnTo>
                  <a:cubicBezTo>
                    <a:pt x="4808345" y="279245"/>
                    <a:pt x="2424269" y="1002435"/>
                    <a:pt x="0" y="1002435"/>
                  </a:cubicBezTo>
                  <a:close/>
                </a:path>
              </a:pathLst>
            </a:cu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矩形 4"/>
            <p:cNvSpPr/>
            <p:nvPr/>
          </p:nvSpPr>
          <p:spPr>
            <a:xfrm flipH="1">
              <a:off x="-28575" y="3742723"/>
              <a:ext cx="5184534" cy="964963"/>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32614"/>
                <a:gd name="connsiteY0-26" fmla="*/ 1002435 h 1002435"/>
                <a:gd name="connsiteX1-27" fmla="*/ 7232614 w 7232614"/>
                <a:gd name="connsiteY1-28" fmla="*/ 34486 h 1002435"/>
                <a:gd name="connsiteX2-29" fmla="*/ 7232614 w 7232614"/>
                <a:gd name="connsiteY2-30" fmla="*/ 610550 h 1002435"/>
                <a:gd name="connsiteX3-31" fmla="*/ 0 w 7232614"/>
                <a:gd name="connsiteY3-32" fmla="*/ 1002435 h 1002435"/>
                <a:gd name="connsiteX0-33" fmla="*/ 0 w 7160333"/>
                <a:gd name="connsiteY0-34" fmla="*/ 965039 h 965039"/>
                <a:gd name="connsiteX1-35" fmla="*/ 7160333 w 7160333"/>
                <a:gd name="connsiteY1-36" fmla="*/ 35649 h 965039"/>
                <a:gd name="connsiteX2-37" fmla="*/ 7160333 w 7160333"/>
                <a:gd name="connsiteY2-38" fmla="*/ 611713 h 965039"/>
                <a:gd name="connsiteX3-39" fmla="*/ 0 w 7160333"/>
                <a:gd name="connsiteY3-40" fmla="*/ 965039 h 965039"/>
              </a:gdLst>
              <a:ahLst/>
              <a:cxnLst>
                <a:cxn ang="0">
                  <a:pos x="connsiteX0-33" y="connsiteY0-34"/>
                </a:cxn>
                <a:cxn ang="0">
                  <a:pos x="connsiteX1-35" y="connsiteY1-36"/>
                </a:cxn>
                <a:cxn ang="0">
                  <a:pos x="connsiteX2-37" y="connsiteY2-38"/>
                </a:cxn>
                <a:cxn ang="0">
                  <a:pos x="connsiteX3-39" y="connsiteY3-40"/>
                </a:cxn>
              </a:cxnLst>
              <a:rect l="l" t="t" r="r" b="b"/>
              <a:pathLst>
                <a:path w="7160333" h="965039">
                  <a:moveTo>
                    <a:pt x="0" y="965039"/>
                  </a:moveTo>
                  <a:cubicBezTo>
                    <a:pt x="2424269" y="773018"/>
                    <a:pt x="4987856" y="-196400"/>
                    <a:pt x="7160333" y="35649"/>
                  </a:cubicBezTo>
                  <a:lnTo>
                    <a:pt x="7160333" y="611713"/>
                  </a:lnTo>
                  <a:cubicBezTo>
                    <a:pt x="4736064" y="280408"/>
                    <a:pt x="2424269" y="965039"/>
                    <a:pt x="0" y="965039"/>
                  </a:cubicBezTo>
                  <a:close/>
                </a:path>
              </a:pathLst>
            </a:cu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 name="TextBox 59"/>
          <p:cNvSpPr/>
          <p:nvPr/>
        </p:nvSpPr>
        <p:spPr>
          <a:xfrm flipH="1">
            <a:off x="190500" y="144463"/>
            <a:ext cx="1727200" cy="366712"/>
          </a:xfrm>
          <a:prstGeom prst="rect">
            <a:avLst/>
          </a:prstGeom>
          <a:noFill/>
          <a:ln w="9525">
            <a:noFill/>
          </a:ln>
        </p:spPr>
        <p:txBody>
          <a:bodyPr>
            <a:spAutoFit/>
          </a:bodyPr>
          <a:p>
            <a:pPr eaLnBrk="0" hangingPunct="0"/>
            <a:r>
              <a:rPr lang="zh-CN" altLang="en-US" dirty="0">
                <a:solidFill>
                  <a:schemeClr val="bg1"/>
                </a:solidFill>
                <a:latin typeface="微软雅黑" panose="020B0503020204020204" pitchFamily="34" charset="-122"/>
                <a:ea typeface="微软雅黑" panose="020B0503020204020204" pitchFamily="34" charset="-122"/>
                <a:sym typeface="方正兰亭黑_GBK"/>
              </a:rPr>
              <a:t>课程考核</a:t>
            </a:r>
            <a:endParaRPr lang="zh-CN" altLang="en-US" dirty="0">
              <a:solidFill>
                <a:schemeClr val="bg1"/>
              </a:solidFill>
              <a:latin typeface="Arial Unicode MS" panose="020B0604020202020204" pitchFamily="34" charset="-122"/>
              <a:ea typeface="Arial Unicode MS" panose="020B0604020202020204" pitchFamily="34" charset="-122"/>
              <a:sym typeface="方正兰亭黑_GBK"/>
            </a:endParaRPr>
          </a:p>
        </p:txBody>
      </p:sp>
      <p:sp>
        <p:nvSpPr>
          <p:cNvPr id="8" name="Freeform 27"/>
          <p:cNvSpPr>
            <a:spLocks noEditPoints="1"/>
          </p:cNvSpPr>
          <p:nvPr/>
        </p:nvSpPr>
        <p:spPr>
          <a:xfrm>
            <a:off x="0" y="3705225"/>
            <a:ext cx="2670175" cy="3179763"/>
          </a:xfrm>
          <a:custGeom>
            <a:avLst/>
            <a:gdLst>
              <a:gd name="txL" fmla="*/ 0 w 633"/>
              <a:gd name="txT" fmla="*/ 0 h 730"/>
              <a:gd name="txR" fmla="*/ 633 w 633"/>
              <a:gd name="txB" fmla="*/ 730 h 730"/>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633" h="730">
                <a:moveTo>
                  <a:pt x="453" y="534"/>
                </a:moveTo>
                <a:cubicBezTo>
                  <a:pt x="420" y="520"/>
                  <a:pt x="408" y="498"/>
                  <a:pt x="405" y="470"/>
                </a:cubicBezTo>
                <a:cubicBezTo>
                  <a:pt x="427" y="452"/>
                  <a:pt x="445" y="427"/>
                  <a:pt x="458" y="399"/>
                </a:cubicBezTo>
                <a:cubicBezTo>
                  <a:pt x="468" y="395"/>
                  <a:pt x="476" y="389"/>
                  <a:pt x="483" y="380"/>
                </a:cubicBezTo>
                <a:cubicBezTo>
                  <a:pt x="491" y="369"/>
                  <a:pt x="497" y="355"/>
                  <a:pt x="500" y="339"/>
                </a:cubicBezTo>
                <a:cubicBezTo>
                  <a:pt x="503" y="324"/>
                  <a:pt x="504" y="308"/>
                  <a:pt x="501" y="293"/>
                </a:cubicBezTo>
                <a:cubicBezTo>
                  <a:pt x="500" y="282"/>
                  <a:pt x="497" y="272"/>
                  <a:pt x="492" y="263"/>
                </a:cubicBezTo>
                <a:cubicBezTo>
                  <a:pt x="486" y="212"/>
                  <a:pt x="466" y="165"/>
                  <a:pt x="437" y="133"/>
                </a:cubicBezTo>
                <a:cubicBezTo>
                  <a:pt x="431" y="125"/>
                  <a:pt x="424" y="118"/>
                  <a:pt x="417" y="112"/>
                </a:cubicBezTo>
                <a:cubicBezTo>
                  <a:pt x="439" y="56"/>
                  <a:pt x="386" y="0"/>
                  <a:pt x="316" y="8"/>
                </a:cubicBezTo>
                <a:cubicBezTo>
                  <a:pt x="307" y="9"/>
                  <a:pt x="297" y="11"/>
                  <a:pt x="288" y="14"/>
                </a:cubicBezTo>
                <a:cubicBezTo>
                  <a:pt x="300" y="20"/>
                  <a:pt x="310" y="30"/>
                  <a:pt x="316" y="40"/>
                </a:cubicBezTo>
                <a:cubicBezTo>
                  <a:pt x="320" y="49"/>
                  <a:pt x="321" y="58"/>
                  <a:pt x="316" y="68"/>
                </a:cubicBezTo>
                <a:cubicBezTo>
                  <a:pt x="316" y="67"/>
                  <a:pt x="316" y="67"/>
                  <a:pt x="316" y="66"/>
                </a:cubicBezTo>
                <a:cubicBezTo>
                  <a:pt x="291" y="0"/>
                  <a:pt x="212" y="20"/>
                  <a:pt x="211" y="42"/>
                </a:cubicBezTo>
                <a:cubicBezTo>
                  <a:pt x="231" y="57"/>
                  <a:pt x="237" y="71"/>
                  <a:pt x="237" y="95"/>
                </a:cubicBezTo>
                <a:cubicBezTo>
                  <a:pt x="214" y="95"/>
                  <a:pt x="206" y="79"/>
                  <a:pt x="197" y="56"/>
                </a:cubicBezTo>
                <a:cubicBezTo>
                  <a:pt x="185" y="82"/>
                  <a:pt x="184" y="110"/>
                  <a:pt x="192" y="135"/>
                </a:cubicBezTo>
                <a:cubicBezTo>
                  <a:pt x="164" y="167"/>
                  <a:pt x="144" y="210"/>
                  <a:pt x="141" y="254"/>
                </a:cubicBezTo>
                <a:cubicBezTo>
                  <a:pt x="141" y="258"/>
                  <a:pt x="141" y="261"/>
                  <a:pt x="141" y="264"/>
                </a:cubicBezTo>
                <a:cubicBezTo>
                  <a:pt x="137" y="273"/>
                  <a:pt x="134" y="283"/>
                  <a:pt x="132" y="293"/>
                </a:cubicBezTo>
                <a:cubicBezTo>
                  <a:pt x="130" y="308"/>
                  <a:pt x="130" y="324"/>
                  <a:pt x="133" y="339"/>
                </a:cubicBezTo>
                <a:cubicBezTo>
                  <a:pt x="136" y="355"/>
                  <a:pt x="142" y="369"/>
                  <a:pt x="151" y="380"/>
                </a:cubicBezTo>
                <a:cubicBezTo>
                  <a:pt x="157" y="389"/>
                  <a:pt x="166" y="395"/>
                  <a:pt x="175" y="399"/>
                </a:cubicBezTo>
                <a:cubicBezTo>
                  <a:pt x="188" y="427"/>
                  <a:pt x="206" y="452"/>
                  <a:pt x="228" y="470"/>
                </a:cubicBezTo>
                <a:cubicBezTo>
                  <a:pt x="225" y="498"/>
                  <a:pt x="214" y="520"/>
                  <a:pt x="181" y="534"/>
                </a:cubicBezTo>
                <a:cubicBezTo>
                  <a:pt x="106" y="565"/>
                  <a:pt x="0" y="574"/>
                  <a:pt x="3" y="668"/>
                </a:cubicBezTo>
                <a:cubicBezTo>
                  <a:pt x="3" y="688"/>
                  <a:pt x="11" y="709"/>
                  <a:pt x="24" y="730"/>
                </a:cubicBezTo>
                <a:cubicBezTo>
                  <a:pt x="316" y="730"/>
                  <a:pt x="316" y="730"/>
                  <a:pt x="316" y="730"/>
                </a:cubicBezTo>
                <a:cubicBezTo>
                  <a:pt x="610" y="730"/>
                  <a:pt x="610" y="730"/>
                  <a:pt x="610" y="730"/>
                </a:cubicBezTo>
                <a:cubicBezTo>
                  <a:pt x="622" y="709"/>
                  <a:pt x="630" y="688"/>
                  <a:pt x="631" y="668"/>
                </a:cubicBezTo>
                <a:cubicBezTo>
                  <a:pt x="633" y="574"/>
                  <a:pt x="528" y="565"/>
                  <a:pt x="453" y="534"/>
                </a:cubicBezTo>
                <a:close/>
                <a:moveTo>
                  <a:pt x="189" y="384"/>
                </a:moveTo>
                <a:cubicBezTo>
                  <a:pt x="154" y="378"/>
                  <a:pt x="140" y="313"/>
                  <a:pt x="156" y="275"/>
                </a:cubicBezTo>
                <a:cubicBezTo>
                  <a:pt x="157" y="275"/>
                  <a:pt x="158" y="274"/>
                  <a:pt x="158" y="274"/>
                </a:cubicBezTo>
                <a:cubicBezTo>
                  <a:pt x="182" y="259"/>
                  <a:pt x="189" y="329"/>
                  <a:pt x="189" y="335"/>
                </a:cubicBezTo>
                <a:cubicBezTo>
                  <a:pt x="189" y="360"/>
                  <a:pt x="216" y="369"/>
                  <a:pt x="210" y="352"/>
                </a:cubicBezTo>
                <a:cubicBezTo>
                  <a:pt x="204" y="334"/>
                  <a:pt x="196" y="307"/>
                  <a:pt x="195" y="273"/>
                </a:cubicBezTo>
                <a:cubicBezTo>
                  <a:pt x="195" y="272"/>
                  <a:pt x="195" y="272"/>
                  <a:pt x="195" y="271"/>
                </a:cubicBezTo>
                <a:cubicBezTo>
                  <a:pt x="194" y="245"/>
                  <a:pt x="200" y="216"/>
                  <a:pt x="211" y="190"/>
                </a:cubicBezTo>
                <a:cubicBezTo>
                  <a:pt x="215" y="185"/>
                  <a:pt x="218" y="180"/>
                  <a:pt x="223" y="177"/>
                </a:cubicBezTo>
                <a:cubicBezTo>
                  <a:pt x="244" y="194"/>
                  <a:pt x="275" y="202"/>
                  <a:pt x="316" y="195"/>
                </a:cubicBezTo>
                <a:cubicBezTo>
                  <a:pt x="335" y="191"/>
                  <a:pt x="356" y="185"/>
                  <a:pt x="379" y="174"/>
                </a:cubicBezTo>
                <a:cubicBezTo>
                  <a:pt x="380" y="174"/>
                  <a:pt x="380" y="173"/>
                  <a:pt x="380" y="173"/>
                </a:cubicBezTo>
                <a:cubicBezTo>
                  <a:pt x="405" y="167"/>
                  <a:pt x="412" y="175"/>
                  <a:pt x="423" y="191"/>
                </a:cubicBezTo>
                <a:cubicBezTo>
                  <a:pt x="423" y="191"/>
                  <a:pt x="423" y="191"/>
                  <a:pt x="424" y="192"/>
                </a:cubicBezTo>
                <a:cubicBezTo>
                  <a:pt x="434" y="216"/>
                  <a:pt x="440" y="243"/>
                  <a:pt x="440" y="269"/>
                </a:cubicBezTo>
                <a:cubicBezTo>
                  <a:pt x="439" y="270"/>
                  <a:pt x="439" y="272"/>
                  <a:pt x="439" y="273"/>
                </a:cubicBezTo>
                <a:cubicBezTo>
                  <a:pt x="438" y="307"/>
                  <a:pt x="430" y="334"/>
                  <a:pt x="424" y="352"/>
                </a:cubicBezTo>
                <a:cubicBezTo>
                  <a:pt x="418" y="369"/>
                  <a:pt x="445" y="360"/>
                  <a:pt x="445" y="335"/>
                </a:cubicBezTo>
                <a:cubicBezTo>
                  <a:pt x="445" y="329"/>
                  <a:pt x="452" y="259"/>
                  <a:pt x="476" y="274"/>
                </a:cubicBezTo>
                <a:cubicBezTo>
                  <a:pt x="476" y="274"/>
                  <a:pt x="477" y="274"/>
                  <a:pt x="477" y="275"/>
                </a:cubicBezTo>
                <a:cubicBezTo>
                  <a:pt x="494" y="313"/>
                  <a:pt x="480" y="378"/>
                  <a:pt x="445" y="384"/>
                </a:cubicBezTo>
                <a:cubicBezTo>
                  <a:pt x="421" y="440"/>
                  <a:pt x="377" y="482"/>
                  <a:pt x="317" y="482"/>
                </a:cubicBezTo>
                <a:cubicBezTo>
                  <a:pt x="316" y="482"/>
                  <a:pt x="316" y="482"/>
                  <a:pt x="316" y="482"/>
                </a:cubicBezTo>
                <a:cubicBezTo>
                  <a:pt x="256" y="482"/>
                  <a:pt x="213" y="440"/>
                  <a:pt x="189" y="384"/>
                </a:cubicBezTo>
                <a:close/>
                <a:moveTo>
                  <a:pt x="249" y="484"/>
                </a:moveTo>
                <a:cubicBezTo>
                  <a:pt x="268" y="496"/>
                  <a:pt x="291" y="502"/>
                  <a:pt x="316" y="503"/>
                </a:cubicBezTo>
                <a:cubicBezTo>
                  <a:pt x="317" y="503"/>
                  <a:pt x="317" y="503"/>
                  <a:pt x="317" y="503"/>
                </a:cubicBezTo>
                <a:cubicBezTo>
                  <a:pt x="343" y="503"/>
                  <a:pt x="366" y="496"/>
                  <a:pt x="387" y="483"/>
                </a:cubicBezTo>
                <a:cubicBezTo>
                  <a:pt x="391" y="500"/>
                  <a:pt x="401" y="518"/>
                  <a:pt x="414" y="532"/>
                </a:cubicBezTo>
                <a:cubicBezTo>
                  <a:pt x="374" y="581"/>
                  <a:pt x="346" y="601"/>
                  <a:pt x="319" y="630"/>
                </a:cubicBezTo>
                <a:cubicBezTo>
                  <a:pt x="318" y="629"/>
                  <a:pt x="317" y="629"/>
                  <a:pt x="316" y="628"/>
                </a:cubicBezTo>
                <a:cubicBezTo>
                  <a:pt x="292" y="612"/>
                  <a:pt x="262" y="579"/>
                  <a:pt x="224" y="525"/>
                </a:cubicBezTo>
                <a:cubicBezTo>
                  <a:pt x="235" y="513"/>
                  <a:pt x="244" y="498"/>
                  <a:pt x="249" y="484"/>
                </a:cubicBezTo>
                <a:close/>
                <a:moveTo>
                  <a:pt x="403" y="669"/>
                </a:moveTo>
                <a:cubicBezTo>
                  <a:pt x="391" y="655"/>
                  <a:pt x="383" y="631"/>
                  <a:pt x="362" y="619"/>
                </a:cubicBezTo>
                <a:cubicBezTo>
                  <a:pt x="344" y="631"/>
                  <a:pt x="321" y="669"/>
                  <a:pt x="318" y="687"/>
                </a:cubicBezTo>
                <a:cubicBezTo>
                  <a:pt x="318" y="684"/>
                  <a:pt x="317" y="680"/>
                  <a:pt x="316" y="677"/>
                </a:cubicBezTo>
                <a:cubicBezTo>
                  <a:pt x="308" y="654"/>
                  <a:pt x="281" y="635"/>
                  <a:pt x="272" y="626"/>
                </a:cubicBezTo>
                <a:cubicBezTo>
                  <a:pt x="252" y="635"/>
                  <a:pt x="246" y="653"/>
                  <a:pt x="233" y="670"/>
                </a:cubicBezTo>
                <a:cubicBezTo>
                  <a:pt x="220" y="653"/>
                  <a:pt x="183" y="602"/>
                  <a:pt x="172" y="556"/>
                </a:cubicBezTo>
                <a:cubicBezTo>
                  <a:pt x="187" y="553"/>
                  <a:pt x="201" y="545"/>
                  <a:pt x="213" y="535"/>
                </a:cubicBezTo>
                <a:cubicBezTo>
                  <a:pt x="213" y="536"/>
                  <a:pt x="214" y="537"/>
                  <a:pt x="214" y="538"/>
                </a:cubicBezTo>
                <a:cubicBezTo>
                  <a:pt x="240" y="574"/>
                  <a:pt x="285" y="626"/>
                  <a:pt x="316" y="652"/>
                </a:cubicBezTo>
                <a:cubicBezTo>
                  <a:pt x="317" y="653"/>
                  <a:pt x="318" y="654"/>
                  <a:pt x="319" y="655"/>
                </a:cubicBezTo>
                <a:cubicBezTo>
                  <a:pt x="351" y="612"/>
                  <a:pt x="388" y="581"/>
                  <a:pt x="425" y="541"/>
                </a:cubicBezTo>
                <a:cubicBezTo>
                  <a:pt x="435" y="549"/>
                  <a:pt x="446" y="555"/>
                  <a:pt x="459" y="558"/>
                </a:cubicBezTo>
                <a:cubicBezTo>
                  <a:pt x="446" y="592"/>
                  <a:pt x="425" y="648"/>
                  <a:pt x="403" y="669"/>
                </a:cubicBezTo>
                <a:close/>
              </a:path>
            </a:pathLst>
          </a:custGeom>
          <a:solidFill>
            <a:srgbClr val="6BDBCF"/>
          </a:solidFill>
          <a:ln w="9525">
            <a:noFill/>
          </a:ln>
        </p:spPr>
        <p:txBody>
          <a:bodyPr lIns="121920" tIns="60960" rIns="121920" bIns="60960"/>
          <a:p>
            <a:endParaRPr lang="zh-CN" altLang="en-US" dirty="0">
              <a:latin typeface="Arial" panose="020B0604020202020204" pitchFamily="34" charset="0"/>
            </a:endParaRPr>
          </a:p>
        </p:txBody>
      </p:sp>
      <p:sp>
        <p:nvSpPr>
          <p:cNvPr id="9" name="Oval 34"/>
          <p:cNvSpPr/>
          <p:nvPr/>
        </p:nvSpPr>
        <p:spPr>
          <a:xfrm>
            <a:off x="1846263" y="1700213"/>
            <a:ext cx="3208338" cy="3208338"/>
          </a:xfrm>
          <a:prstGeom prst="ellipse">
            <a:avLst/>
          </a:prstGeom>
          <a:solidFill>
            <a:srgbClr val="56B1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Rectangle 26"/>
          <p:cNvSpPr/>
          <p:nvPr/>
        </p:nvSpPr>
        <p:spPr>
          <a:xfrm>
            <a:off x="1919288" y="2852738"/>
            <a:ext cx="2917825" cy="1190625"/>
          </a:xfrm>
          <a:prstGeom prst="rect">
            <a:avLst/>
          </a:prstGeom>
          <a:noFill/>
          <a:ln w="9525">
            <a:noFill/>
          </a:ln>
        </p:spPr>
        <p:txBody>
          <a:bodyPr>
            <a:spAutoFit/>
          </a:bodyPr>
          <a:p>
            <a:pPr algn="ctr" defTabSz="911225"/>
            <a:r>
              <a:rPr lang="zh-CN" altLang="en-US" sz="3600" dirty="0">
                <a:solidFill>
                  <a:schemeClr val="bg1"/>
                </a:solidFill>
                <a:latin typeface="微软雅黑" panose="020B0503020204020204" pitchFamily="34" charset="-122"/>
                <a:ea typeface="微软雅黑" panose="020B0503020204020204" pitchFamily="34" charset="-122"/>
              </a:rPr>
              <a:t>专业技能</a:t>
            </a:r>
            <a:endParaRPr lang="zh-CN" altLang="en-US" sz="3600" dirty="0">
              <a:solidFill>
                <a:schemeClr val="bg1"/>
              </a:solidFill>
              <a:latin typeface="微软雅黑" panose="020B0503020204020204" pitchFamily="34" charset="-122"/>
              <a:ea typeface="微软雅黑" panose="020B0503020204020204" pitchFamily="34" charset="-122"/>
            </a:endParaRPr>
          </a:p>
          <a:p>
            <a:pPr algn="ctr" defTabSz="911225"/>
            <a:r>
              <a:rPr lang="zh-CN" altLang="en-US" sz="3600" dirty="0">
                <a:solidFill>
                  <a:schemeClr val="bg1"/>
                </a:solidFill>
                <a:latin typeface="微软雅黑" panose="020B0503020204020204" pitchFamily="34" charset="-122"/>
                <a:ea typeface="微软雅黑" panose="020B0503020204020204" pitchFamily="34" charset="-122"/>
              </a:rPr>
              <a:t>考试课</a:t>
            </a:r>
            <a:endParaRPr lang="en-US" altLang="zh-CN" sz="3600" dirty="0">
              <a:solidFill>
                <a:schemeClr val="bg1"/>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5591175" y="1773238"/>
            <a:ext cx="3600450" cy="503238"/>
          </a:xfrm>
          <a:prstGeom prst="roundRect">
            <a:avLst/>
          </a:prstGeom>
          <a:solidFill>
            <a:srgbClr val="D9D9D9">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4" name="组合 11"/>
          <p:cNvGrpSpPr/>
          <p:nvPr/>
        </p:nvGrpSpPr>
        <p:grpSpPr>
          <a:xfrm>
            <a:off x="5235575" y="1654175"/>
            <a:ext cx="749300" cy="750888"/>
            <a:chOff x="1819647" y="2164806"/>
            <a:chExt cx="1047750" cy="1047750"/>
          </a:xfrm>
        </p:grpSpPr>
        <p:sp>
          <p:nvSpPr>
            <p:cNvPr id="13" name="Freeform 28"/>
            <p:cNvSpPr/>
            <p:nvPr/>
          </p:nvSpPr>
          <p:spPr>
            <a:xfrm>
              <a:off x="1819647" y="2164806"/>
              <a:ext cx="1047750" cy="1047750"/>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rgbClr val="6BDBC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9314" tIns="169314" rIns="169314" bIns="169314" spcCol="1270" anchor="ctr"/>
            <a:lstStyle/>
            <a:p>
              <a:pPr marL="0" marR="0" lvl="0" indent="0" algn="ctr" defTabSz="1111250" rtl="0" eaLnBrk="1" fontAlgn="base" latinLnBrk="0" hangingPunct="1">
                <a:lnSpc>
                  <a:spcPct val="90000"/>
                </a:lnSpc>
                <a:spcBef>
                  <a:spcPct val="0"/>
                </a:spcBef>
                <a:spcAft>
                  <a:spcPct val="35000"/>
                </a:spcAft>
                <a:buClrTx/>
                <a:buSzTx/>
                <a:buFontTx/>
                <a:buNone/>
                <a:defRPr/>
              </a:pPr>
              <a:endParaRPr kumimoji="0" lang="en-GB" sz="2500" b="0" i="0" u="none" strike="noStrike" kern="1200" cap="none" spc="0" normalizeH="0" baseline="0" noProof="0">
                <a:ln>
                  <a:noFill/>
                </a:ln>
                <a:solidFill>
                  <a:schemeClr val="lt1"/>
                </a:solidFill>
                <a:effectLst/>
                <a:uLnTx/>
                <a:uFillTx/>
                <a:latin typeface="+mn-lt"/>
                <a:ea typeface="+mn-ea"/>
                <a:cs typeface="+mn-cs"/>
              </a:endParaRPr>
            </a:p>
          </p:txBody>
        </p:sp>
        <p:sp>
          <p:nvSpPr>
            <p:cNvPr id="8225" name="Shape 54"/>
            <p:cNvSpPr txBox="1"/>
            <p:nvPr/>
          </p:nvSpPr>
          <p:spPr>
            <a:xfrm>
              <a:off x="1854002" y="2229134"/>
              <a:ext cx="1000843" cy="880677"/>
            </a:xfrm>
            <a:prstGeom prst="rect">
              <a:avLst/>
            </a:prstGeom>
            <a:noFill/>
            <a:ln w="9525">
              <a:noFill/>
            </a:ln>
          </p:spPr>
          <p:txBody>
            <a:bodyPr/>
            <a:p>
              <a:pPr algn="ctr"/>
              <a:r>
                <a:rPr lang="en-US" altLang="zh-CN" sz="3600" dirty="0">
                  <a:solidFill>
                    <a:schemeClr val="bg1"/>
                  </a:solidFill>
                  <a:latin typeface="微软雅黑" panose="020B0503020204020204" pitchFamily="34" charset="-122"/>
                  <a:ea typeface="微软雅黑" panose="020B0503020204020204" pitchFamily="34" charset="-122"/>
                </a:rPr>
                <a:t>1</a:t>
              </a:r>
              <a:endParaRPr lang="en-US" altLang="zh-CN" sz="3600" dirty="0">
                <a:solidFill>
                  <a:schemeClr val="bg1"/>
                </a:solidFill>
                <a:latin typeface="微软雅黑" panose="020B0503020204020204" pitchFamily="34" charset="-122"/>
                <a:ea typeface="微软雅黑" panose="020B0503020204020204" pitchFamily="34" charset="-122"/>
              </a:endParaRPr>
            </a:p>
          </p:txBody>
        </p:sp>
      </p:grpSp>
      <p:sp>
        <p:nvSpPr>
          <p:cNvPr id="15" name="Shape 54"/>
          <p:cNvSpPr txBox="1"/>
          <p:nvPr/>
        </p:nvSpPr>
        <p:spPr>
          <a:xfrm>
            <a:off x="5951538" y="1844675"/>
            <a:ext cx="4464050" cy="504825"/>
          </a:xfrm>
          <a:prstGeom prst="rect">
            <a:avLst/>
          </a:prstGeom>
          <a:noFill/>
          <a:ln w="9525">
            <a:noFill/>
          </a:ln>
        </p:spPr>
        <p:txBody>
          <a:bodyPr/>
          <a:p>
            <a:r>
              <a:rPr lang="zh-CN" altLang="en-US" sz="2000" dirty="0">
                <a:latin typeface="微软雅黑" panose="020B0503020204020204" pitchFamily="34" charset="-122"/>
                <a:ea typeface="微软雅黑" panose="020B0503020204020204" pitchFamily="34" charset="-122"/>
              </a:rPr>
              <a:t>课堂作业，回答问题   </a:t>
            </a:r>
            <a:r>
              <a:rPr lang="en-US" altLang="zh-CN" sz="2000" dirty="0">
                <a:latin typeface="微软雅黑" panose="020B0503020204020204" pitchFamily="34" charset="-122"/>
                <a:ea typeface="微软雅黑" panose="020B0503020204020204" pitchFamily="34" charset="-122"/>
              </a:rPr>
              <a:t>20%</a:t>
            </a:r>
            <a:endParaRPr lang="en-US" altLang="zh-CN" sz="2000" dirty="0">
              <a:latin typeface="微软雅黑" panose="020B0503020204020204" pitchFamily="34" charset="-122"/>
              <a:ea typeface="微软雅黑" panose="020B0503020204020204" pitchFamily="34" charset="-122"/>
            </a:endParaRPr>
          </a:p>
        </p:txBody>
      </p:sp>
      <p:sp>
        <p:nvSpPr>
          <p:cNvPr id="16" name="圆角矩形 15"/>
          <p:cNvSpPr/>
          <p:nvPr/>
        </p:nvSpPr>
        <p:spPr>
          <a:xfrm>
            <a:off x="5446713" y="2708275"/>
            <a:ext cx="3744913" cy="504825"/>
          </a:xfrm>
          <a:prstGeom prst="roundRect">
            <a:avLst/>
          </a:prstGeom>
          <a:solidFill>
            <a:srgbClr val="D9D9D9">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2" name="组合 16"/>
          <p:cNvGrpSpPr/>
          <p:nvPr/>
        </p:nvGrpSpPr>
        <p:grpSpPr>
          <a:xfrm>
            <a:off x="5230813" y="2606675"/>
            <a:ext cx="749300" cy="750888"/>
            <a:chOff x="1819647" y="2164806"/>
            <a:chExt cx="1047750" cy="1047750"/>
          </a:xfrm>
        </p:grpSpPr>
        <p:sp>
          <p:nvSpPr>
            <p:cNvPr id="18" name="Freeform 28"/>
            <p:cNvSpPr/>
            <p:nvPr/>
          </p:nvSpPr>
          <p:spPr>
            <a:xfrm>
              <a:off x="1819647" y="2164806"/>
              <a:ext cx="1047750" cy="1047750"/>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rgbClr val="56B1B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9314" tIns="169314" rIns="169314" bIns="169314" spcCol="1270" anchor="ctr"/>
            <a:lstStyle/>
            <a:p>
              <a:pPr marL="0" marR="0" lvl="0" indent="0" algn="ctr" defTabSz="1111250" rtl="0" eaLnBrk="1" fontAlgn="base" latinLnBrk="0" hangingPunct="1">
                <a:lnSpc>
                  <a:spcPct val="90000"/>
                </a:lnSpc>
                <a:spcBef>
                  <a:spcPct val="0"/>
                </a:spcBef>
                <a:spcAft>
                  <a:spcPct val="35000"/>
                </a:spcAft>
                <a:buClrTx/>
                <a:buSzTx/>
                <a:buFontTx/>
                <a:buNone/>
                <a:defRPr/>
              </a:pPr>
              <a:endParaRPr kumimoji="0" lang="en-GB" sz="2500" b="0" i="0" u="none" strike="noStrike" kern="1200" cap="none" spc="0" normalizeH="0" baseline="0" noProof="0">
                <a:ln>
                  <a:noFill/>
                </a:ln>
                <a:solidFill>
                  <a:schemeClr val="lt1"/>
                </a:solidFill>
                <a:effectLst/>
                <a:uLnTx/>
                <a:uFillTx/>
                <a:latin typeface="+mn-lt"/>
                <a:ea typeface="+mn-ea"/>
                <a:cs typeface="+mn-cs"/>
              </a:endParaRPr>
            </a:p>
          </p:txBody>
        </p:sp>
        <p:sp>
          <p:nvSpPr>
            <p:cNvPr id="8223" name="Shape 54"/>
            <p:cNvSpPr txBox="1"/>
            <p:nvPr/>
          </p:nvSpPr>
          <p:spPr>
            <a:xfrm>
              <a:off x="1854002" y="2229134"/>
              <a:ext cx="1000843" cy="880677"/>
            </a:xfrm>
            <a:prstGeom prst="rect">
              <a:avLst/>
            </a:prstGeom>
            <a:noFill/>
            <a:ln w="9525">
              <a:noFill/>
            </a:ln>
          </p:spPr>
          <p:txBody>
            <a:bodyPr/>
            <a:p>
              <a:pPr algn="ctr"/>
              <a:r>
                <a:rPr lang="en-US" altLang="zh-CN" sz="3600" dirty="0">
                  <a:solidFill>
                    <a:schemeClr val="bg1"/>
                  </a:solidFill>
                  <a:latin typeface="微软雅黑" panose="020B0503020204020204" pitchFamily="34" charset="-122"/>
                  <a:ea typeface="微软雅黑" panose="020B0503020204020204" pitchFamily="34" charset="-122"/>
                </a:rPr>
                <a:t>2</a:t>
              </a:r>
              <a:endParaRPr lang="en-US" altLang="zh-CN" sz="3600" dirty="0">
                <a:solidFill>
                  <a:schemeClr val="bg1"/>
                </a:solidFill>
                <a:latin typeface="微软雅黑" panose="020B0503020204020204" pitchFamily="34" charset="-122"/>
                <a:ea typeface="微软雅黑" panose="020B0503020204020204" pitchFamily="34" charset="-122"/>
              </a:endParaRPr>
            </a:p>
          </p:txBody>
        </p:sp>
      </p:grpSp>
      <p:sp>
        <p:nvSpPr>
          <p:cNvPr id="20" name="Shape 54"/>
          <p:cNvSpPr txBox="1"/>
          <p:nvPr/>
        </p:nvSpPr>
        <p:spPr>
          <a:xfrm>
            <a:off x="5951538" y="2781300"/>
            <a:ext cx="4895850" cy="431800"/>
          </a:xfrm>
          <a:prstGeom prst="rect">
            <a:avLst/>
          </a:prstGeom>
          <a:noFill/>
          <a:ln w="9525">
            <a:noFill/>
          </a:ln>
        </p:spPr>
        <p:txBody>
          <a:bodyPr/>
          <a:p>
            <a:r>
              <a:rPr lang="zh-CN" altLang="en-US" sz="2000" dirty="0">
                <a:latin typeface="微软雅黑" panose="020B0503020204020204" pitchFamily="34" charset="-122"/>
                <a:ea typeface="微软雅黑" panose="020B0503020204020204" pitchFamily="34" charset="-122"/>
              </a:rPr>
              <a:t>   课堂考勤  </a:t>
            </a:r>
            <a:r>
              <a:rPr lang="en-US" altLang="zh-CN" sz="2000" dirty="0">
                <a:latin typeface="微软雅黑" panose="020B0503020204020204" pitchFamily="34" charset="-122"/>
                <a:ea typeface="微软雅黑" panose="020B0503020204020204" pitchFamily="34" charset="-122"/>
              </a:rPr>
              <a:t>20%</a:t>
            </a:r>
            <a:endParaRPr lang="zh-CN" altLang="en-US" sz="2000" dirty="0">
              <a:latin typeface="微软雅黑" panose="020B0503020204020204" pitchFamily="34" charset="-122"/>
              <a:ea typeface="微软雅黑" panose="020B0503020204020204" pitchFamily="34" charset="-122"/>
            </a:endParaRPr>
          </a:p>
        </p:txBody>
      </p:sp>
      <p:sp>
        <p:nvSpPr>
          <p:cNvPr id="21" name="圆角矩形 20"/>
          <p:cNvSpPr/>
          <p:nvPr/>
        </p:nvSpPr>
        <p:spPr>
          <a:xfrm>
            <a:off x="5446713" y="3644900"/>
            <a:ext cx="3744913" cy="504825"/>
          </a:xfrm>
          <a:prstGeom prst="roundRect">
            <a:avLst/>
          </a:prstGeom>
          <a:solidFill>
            <a:srgbClr val="D9D9D9">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4" name="组合 21"/>
          <p:cNvGrpSpPr/>
          <p:nvPr/>
        </p:nvGrpSpPr>
        <p:grpSpPr>
          <a:xfrm>
            <a:off x="5230813" y="3500438"/>
            <a:ext cx="749300" cy="750887"/>
            <a:chOff x="1819647" y="2164806"/>
            <a:chExt cx="1047750" cy="1047750"/>
          </a:xfrm>
        </p:grpSpPr>
        <p:sp>
          <p:nvSpPr>
            <p:cNvPr id="23" name="Freeform 28"/>
            <p:cNvSpPr/>
            <p:nvPr/>
          </p:nvSpPr>
          <p:spPr>
            <a:xfrm>
              <a:off x="1819647" y="2164806"/>
              <a:ext cx="1047750" cy="1047750"/>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rgbClr val="6BDBC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9314" tIns="169314" rIns="169314" bIns="169314" spcCol="1270" anchor="ctr"/>
            <a:lstStyle/>
            <a:p>
              <a:pPr marL="0" marR="0" lvl="0" indent="0" algn="ctr" defTabSz="1111250" rtl="0" eaLnBrk="1" fontAlgn="base" latinLnBrk="0" hangingPunct="1">
                <a:lnSpc>
                  <a:spcPct val="90000"/>
                </a:lnSpc>
                <a:spcBef>
                  <a:spcPct val="0"/>
                </a:spcBef>
                <a:spcAft>
                  <a:spcPct val="35000"/>
                </a:spcAft>
                <a:buClrTx/>
                <a:buSzTx/>
                <a:buFontTx/>
                <a:buNone/>
                <a:defRPr/>
              </a:pPr>
              <a:endParaRPr kumimoji="0" lang="en-GB" sz="2500" b="0" i="0" u="none" strike="noStrike" kern="1200" cap="none" spc="0" normalizeH="0" baseline="0" noProof="0">
                <a:ln>
                  <a:noFill/>
                </a:ln>
                <a:solidFill>
                  <a:schemeClr val="lt1"/>
                </a:solidFill>
                <a:effectLst/>
                <a:uLnTx/>
                <a:uFillTx/>
                <a:latin typeface="+mn-lt"/>
                <a:ea typeface="+mn-ea"/>
                <a:cs typeface="+mn-cs"/>
              </a:endParaRPr>
            </a:p>
          </p:txBody>
        </p:sp>
        <p:sp>
          <p:nvSpPr>
            <p:cNvPr id="8221" name="Shape 54"/>
            <p:cNvSpPr txBox="1"/>
            <p:nvPr/>
          </p:nvSpPr>
          <p:spPr>
            <a:xfrm>
              <a:off x="1854002" y="2229134"/>
              <a:ext cx="1000843" cy="880677"/>
            </a:xfrm>
            <a:prstGeom prst="rect">
              <a:avLst/>
            </a:prstGeom>
            <a:noFill/>
            <a:ln w="9525">
              <a:noFill/>
            </a:ln>
          </p:spPr>
          <p:txBody>
            <a:bodyPr/>
            <a:p>
              <a:pPr algn="ctr"/>
              <a:r>
                <a:rPr lang="en-US" altLang="zh-CN" sz="3600" dirty="0">
                  <a:solidFill>
                    <a:schemeClr val="bg1"/>
                  </a:solidFill>
                  <a:latin typeface="微软雅黑" panose="020B0503020204020204" pitchFamily="34" charset="-122"/>
                  <a:ea typeface="微软雅黑" panose="020B0503020204020204" pitchFamily="34" charset="-122"/>
                </a:rPr>
                <a:t>3</a:t>
              </a:r>
              <a:endParaRPr lang="en-US" altLang="zh-CN" sz="3600" dirty="0">
                <a:solidFill>
                  <a:schemeClr val="bg1"/>
                </a:solidFill>
                <a:latin typeface="微软雅黑" panose="020B0503020204020204" pitchFamily="34" charset="-122"/>
                <a:ea typeface="微软雅黑" panose="020B0503020204020204" pitchFamily="34" charset="-122"/>
              </a:endParaRPr>
            </a:p>
          </p:txBody>
        </p:sp>
      </p:grpSp>
      <p:sp>
        <p:nvSpPr>
          <p:cNvPr id="25" name="Shape 54"/>
          <p:cNvSpPr txBox="1"/>
          <p:nvPr/>
        </p:nvSpPr>
        <p:spPr>
          <a:xfrm>
            <a:off x="6022975" y="3716338"/>
            <a:ext cx="3671888" cy="360362"/>
          </a:xfrm>
          <a:prstGeom prst="rect">
            <a:avLst/>
          </a:prstGeom>
          <a:noFill/>
          <a:ln w="9525">
            <a:noFill/>
          </a:ln>
        </p:spPr>
        <p:txBody>
          <a:bodyPr/>
          <a:p>
            <a:r>
              <a:rPr lang="zh-CN" altLang="en-US" sz="2000" dirty="0">
                <a:latin typeface="微软雅黑" panose="020B0503020204020204" pitchFamily="34" charset="-122"/>
                <a:ea typeface="微软雅黑" panose="020B0503020204020204" pitchFamily="34" charset="-122"/>
              </a:rPr>
              <a:t>线上教学软件测验  </a:t>
            </a:r>
            <a:r>
              <a:rPr lang="en-US" altLang="zh-CN" sz="2000" dirty="0">
                <a:latin typeface="微软雅黑" panose="020B0503020204020204" pitchFamily="34" charset="-122"/>
                <a:ea typeface="微软雅黑" panose="020B0503020204020204" pitchFamily="34" charset="-122"/>
              </a:rPr>
              <a:t>20%</a:t>
            </a:r>
            <a:endParaRPr lang="en-US" altLang="zh-CN" sz="2000" dirty="0">
              <a:latin typeface="微软雅黑" panose="020B0503020204020204" pitchFamily="34" charset="-122"/>
              <a:ea typeface="微软雅黑" panose="020B0503020204020204" pitchFamily="34" charset="-122"/>
            </a:endParaRPr>
          </a:p>
        </p:txBody>
      </p:sp>
      <p:sp>
        <p:nvSpPr>
          <p:cNvPr id="26" name="圆角矩形 25"/>
          <p:cNvSpPr/>
          <p:nvPr/>
        </p:nvSpPr>
        <p:spPr>
          <a:xfrm>
            <a:off x="5446713" y="4581525"/>
            <a:ext cx="3744913" cy="485775"/>
          </a:xfrm>
          <a:prstGeom prst="roundRect">
            <a:avLst/>
          </a:prstGeom>
          <a:solidFill>
            <a:srgbClr val="D9D9D9">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7" name="组合 26"/>
          <p:cNvGrpSpPr/>
          <p:nvPr/>
        </p:nvGrpSpPr>
        <p:grpSpPr>
          <a:xfrm>
            <a:off x="5230813" y="4437063"/>
            <a:ext cx="749300" cy="749300"/>
            <a:chOff x="1819647" y="2164806"/>
            <a:chExt cx="1047750" cy="1047750"/>
          </a:xfrm>
        </p:grpSpPr>
        <p:sp>
          <p:nvSpPr>
            <p:cNvPr id="28" name="Freeform 28"/>
            <p:cNvSpPr/>
            <p:nvPr/>
          </p:nvSpPr>
          <p:spPr>
            <a:xfrm>
              <a:off x="1819647" y="2164806"/>
              <a:ext cx="1047750" cy="1047750"/>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rgbClr val="56B1B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9314" tIns="169314" rIns="169314" bIns="169314" spcCol="1270" anchor="ctr"/>
            <a:lstStyle/>
            <a:p>
              <a:pPr marL="0" marR="0" lvl="0" indent="0" algn="ctr" defTabSz="1111250" rtl="0" eaLnBrk="1" fontAlgn="base" latinLnBrk="0" hangingPunct="1">
                <a:lnSpc>
                  <a:spcPct val="90000"/>
                </a:lnSpc>
                <a:spcBef>
                  <a:spcPct val="0"/>
                </a:spcBef>
                <a:spcAft>
                  <a:spcPct val="35000"/>
                </a:spcAft>
                <a:buClrTx/>
                <a:buSzTx/>
                <a:buFontTx/>
                <a:buNone/>
                <a:defRPr/>
              </a:pPr>
              <a:endParaRPr kumimoji="0" lang="en-GB" sz="2500" b="0" i="0" u="none" strike="noStrike" kern="1200" cap="none" spc="0" normalizeH="0" baseline="0" noProof="0">
                <a:ln>
                  <a:noFill/>
                </a:ln>
                <a:solidFill>
                  <a:schemeClr val="lt1"/>
                </a:solidFill>
                <a:effectLst/>
                <a:uLnTx/>
                <a:uFillTx/>
                <a:latin typeface="+mn-lt"/>
                <a:ea typeface="+mn-ea"/>
                <a:cs typeface="+mn-cs"/>
              </a:endParaRPr>
            </a:p>
          </p:txBody>
        </p:sp>
        <p:sp>
          <p:nvSpPr>
            <p:cNvPr id="8219" name="Shape 54"/>
            <p:cNvSpPr txBox="1"/>
            <p:nvPr/>
          </p:nvSpPr>
          <p:spPr>
            <a:xfrm>
              <a:off x="1854002" y="2229134"/>
              <a:ext cx="1000843" cy="880677"/>
            </a:xfrm>
            <a:prstGeom prst="rect">
              <a:avLst/>
            </a:prstGeom>
            <a:noFill/>
            <a:ln w="9525">
              <a:noFill/>
            </a:ln>
          </p:spPr>
          <p:txBody>
            <a:bodyPr/>
            <a:p>
              <a:pPr algn="ctr"/>
              <a:r>
                <a:rPr lang="en-US" altLang="zh-CN" sz="3600" dirty="0">
                  <a:solidFill>
                    <a:schemeClr val="bg1"/>
                  </a:solidFill>
                  <a:latin typeface="微软雅黑" panose="020B0503020204020204" pitchFamily="34" charset="-122"/>
                  <a:ea typeface="微软雅黑" panose="020B0503020204020204" pitchFamily="34" charset="-122"/>
                </a:rPr>
                <a:t>4</a:t>
              </a:r>
              <a:endParaRPr lang="en-US" altLang="zh-CN" sz="3600" dirty="0">
                <a:solidFill>
                  <a:schemeClr val="bg1"/>
                </a:solidFill>
                <a:latin typeface="微软雅黑" panose="020B0503020204020204" pitchFamily="34" charset="-122"/>
                <a:ea typeface="微软雅黑" panose="020B0503020204020204" pitchFamily="34" charset="-122"/>
              </a:endParaRPr>
            </a:p>
          </p:txBody>
        </p:sp>
      </p:grpSp>
      <p:sp>
        <p:nvSpPr>
          <p:cNvPr id="30" name="Shape 54"/>
          <p:cNvSpPr txBox="1"/>
          <p:nvPr/>
        </p:nvSpPr>
        <p:spPr>
          <a:xfrm>
            <a:off x="6167438" y="4581525"/>
            <a:ext cx="3460750" cy="377825"/>
          </a:xfrm>
          <a:prstGeom prst="rect">
            <a:avLst/>
          </a:prstGeom>
          <a:noFill/>
          <a:ln w="9525">
            <a:noFill/>
          </a:ln>
        </p:spPr>
        <p:txBody>
          <a:bodyPr/>
          <a:p>
            <a:r>
              <a:rPr lang="zh-CN" altLang="en-US" sz="2000" dirty="0">
                <a:latin typeface="微软雅黑" panose="020B0503020204020204" pitchFamily="34" charset="-122"/>
                <a:ea typeface="微软雅黑" panose="020B0503020204020204" pitchFamily="34" charset="-122"/>
              </a:rPr>
              <a:t>期末闭卷考试  </a:t>
            </a:r>
            <a:r>
              <a:rPr lang="en-US" altLang="zh-CN" sz="2000" dirty="0">
                <a:latin typeface="微软雅黑" panose="020B0503020204020204" pitchFamily="34" charset="-122"/>
                <a:ea typeface="微软雅黑" panose="020B0503020204020204" pitchFamily="34" charset="-122"/>
              </a:rPr>
              <a:t>40%</a:t>
            </a:r>
            <a:endParaRPr lang="en-US" altLang="zh-CN" sz="2000" dirty="0">
              <a:latin typeface="微软雅黑" panose="020B0503020204020204" pitchFamily="34" charset="-122"/>
              <a:ea typeface="微软雅黑" panose="020B0503020204020204" pitchFamily="34" charset="-122"/>
            </a:endParaRPr>
          </a:p>
        </p:txBody>
      </p:sp>
      <p:sp>
        <p:nvSpPr>
          <p:cNvPr id="31" name="圆角矩形 30"/>
          <p:cNvSpPr/>
          <p:nvPr/>
        </p:nvSpPr>
        <p:spPr>
          <a:xfrm>
            <a:off x="5446713" y="5445125"/>
            <a:ext cx="4292600" cy="485775"/>
          </a:xfrm>
          <a:prstGeom prst="roundRect">
            <a:avLst/>
          </a:prstGeom>
          <a:solidFill>
            <a:srgbClr val="D9D9D9">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5" name="Shape 54"/>
          <p:cNvSpPr txBox="1"/>
          <p:nvPr/>
        </p:nvSpPr>
        <p:spPr>
          <a:xfrm>
            <a:off x="6096000" y="5516563"/>
            <a:ext cx="3786188" cy="377825"/>
          </a:xfrm>
          <a:prstGeom prst="rect">
            <a:avLst/>
          </a:prstGeom>
          <a:noFill/>
          <a:ln w="9525">
            <a:noFill/>
          </a:ln>
        </p:spPr>
        <p:txBody>
          <a:bodyPr/>
          <a:p>
            <a:r>
              <a:rPr lang="zh-CN" altLang="en-US" sz="2000" b="1" dirty="0">
                <a:latin typeface="Arial" panose="020B0604020202020204" pitchFamily="34" charset="0"/>
              </a:rPr>
              <a:t>旷课及作业超</a:t>
            </a:r>
            <a:r>
              <a:rPr lang="en-US" altLang="zh-CN" sz="2000" b="1" dirty="0">
                <a:latin typeface="Arial" panose="020B0604020202020204" pitchFamily="34" charset="0"/>
              </a:rPr>
              <a:t>1/3</a:t>
            </a:r>
            <a:r>
              <a:rPr lang="zh-CN" altLang="en-US" sz="2000" b="1" dirty="0">
                <a:latin typeface="Arial" panose="020B0604020202020204" pitchFamily="34" charset="0"/>
              </a:rPr>
              <a:t>取消考试资格</a:t>
            </a:r>
            <a:endParaRPr lang="en-US" altLang="zh-CN" sz="2000" b="1" dirty="0">
              <a:latin typeface="Arial" panose="020B0604020202020204" pitchFamily="34" charset="0"/>
            </a:endParaRPr>
          </a:p>
        </p:txBody>
      </p:sp>
      <p:grpSp>
        <p:nvGrpSpPr>
          <p:cNvPr id="19" name="Group 44"/>
          <p:cNvGrpSpPr/>
          <p:nvPr/>
        </p:nvGrpSpPr>
        <p:grpSpPr>
          <a:xfrm>
            <a:off x="5230813" y="5373688"/>
            <a:ext cx="749300" cy="749300"/>
            <a:chOff x="3295" y="3385"/>
            <a:chExt cx="472" cy="472"/>
          </a:xfrm>
        </p:grpSpPr>
        <p:grpSp>
          <p:nvGrpSpPr>
            <p:cNvPr id="8214" name="组合 31"/>
            <p:cNvGrpSpPr/>
            <p:nvPr/>
          </p:nvGrpSpPr>
          <p:grpSpPr>
            <a:xfrm>
              <a:off x="3295" y="3385"/>
              <a:ext cx="472" cy="472"/>
              <a:chOff x="1819647" y="2164806"/>
              <a:chExt cx="1047750" cy="1047750"/>
            </a:xfrm>
          </p:grpSpPr>
          <p:sp>
            <p:nvSpPr>
              <p:cNvPr id="33" name="Freeform 28"/>
              <p:cNvSpPr/>
              <p:nvPr/>
            </p:nvSpPr>
            <p:spPr>
              <a:xfrm>
                <a:off x="1819647" y="2164806"/>
                <a:ext cx="1047750" cy="1047750"/>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rgbClr val="6BDBC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9314" tIns="169314" rIns="169314" bIns="169314" spcCol="1270" anchor="ctr"/>
              <a:lstStyle/>
              <a:p>
                <a:pPr marL="0" marR="0" lvl="0" indent="0" algn="ctr" defTabSz="1111250" rtl="0" eaLnBrk="1" fontAlgn="base" latinLnBrk="0" hangingPunct="1">
                  <a:lnSpc>
                    <a:spcPct val="90000"/>
                  </a:lnSpc>
                  <a:spcBef>
                    <a:spcPct val="0"/>
                  </a:spcBef>
                  <a:spcAft>
                    <a:spcPct val="35000"/>
                  </a:spcAft>
                  <a:buClrTx/>
                  <a:buSzTx/>
                  <a:buFontTx/>
                  <a:buNone/>
                  <a:defRPr/>
                </a:pPr>
                <a:endParaRPr kumimoji="0" lang="en-GB" sz="2500" b="0" i="0" u="none" strike="noStrike" kern="1200" cap="none" spc="0" normalizeH="0" baseline="0" noProof="0">
                  <a:ln>
                    <a:noFill/>
                  </a:ln>
                  <a:solidFill>
                    <a:schemeClr val="lt1"/>
                  </a:solidFill>
                  <a:effectLst/>
                  <a:uLnTx/>
                  <a:uFillTx/>
                  <a:latin typeface="+mn-lt"/>
                  <a:ea typeface="+mn-ea"/>
                  <a:cs typeface="+mn-cs"/>
                </a:endParaRPr>
              </a:p>
            </p:txBody>
          </p:sp>
          <p:sp>
            <p:nvSpPr>
              <p:cNvPr id="8217" name="Shape 54"/>
              <p:cNvSpPr txBox="1"/>
              <p:nvPr/>
            </p:nvSpPr>
            <p:spPr>
              <a:xfrm>
                <a:off x="1854002" y="2229134"/>
                <a:ext cx="1000843" cy="880677"/>
              </a:xfrm>
              <a:prstGeom prst="rect">
                <a:avLst/>
              </a:prstGeom>
              <a:noFill/>
              <a:ln w="9525">
                <a:noFill/>
              </a:ln>
            </p:spPr>
            <p:txBody>
              <a:bodyPr/>
              <a:p>
                <a:pPr algn="ctr"/>
                <a:endParaRPr lang="en-US" altLang="zh-CN" sz="3600" dirty="0">
                  <a:solidFill>
                    <a:schemeClr val="bg1"/>
                  </a:solidFill>
                  <a:latin typeface="微软雅黑" panose="020B0503020204020204" pitchFamily="34" charset="-122"/>
                  <a:ea typeface="微软雅黑" panose="020B0503020204020204" pitchFamily="34" charset="-122"/>
                </a:endParaRPr>
              </a:p>
            </p:txBody>
          </p:sp>
        </p:grpSp>
        <p:sp>
          <p:nvSpPr>
            <p:cNvPr id="8215" name="AutoShape 35"/>
            <p:cNvSpPr/>
            <p:nvPr/>
          </p:nvSpPr>
          <p:spPr>
            <a:xfrm>
              <a:off x="3386" y="3475"/>
              <a:ext cx="317" cy="318"/>
            </a:xfrm>
            <a:prstGeom prst="sun">
              <a:avLst>
                <a:gd name="adj"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2" presetClass="entr" presetSubtype="12"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000000"/>
                                          </p:val>
                                        </p:tav>
                                        <p:tav tm="100000">
                                          <p:val>
                                            <p:strVal val="#ppt_w"/>
                                          </p:val>
                                        </p:tav>
                                      </p:tavLst>
                                    </p:anim>
                                    <p:anim calcmode="lin" valueType="num">
                                      <p:cBhvr>
                                        <p:cTn id="31" dur="500" fill="hold"/>
                                        <p:tgtEl>
                                          <p:spTgt spid="4"/>
                                        </p:tgtEl>
                                        <p:attrNameLst>
                                          <p:attrName>ppt_h</p:attrName>
                                        </p:attrNameLst>
                                      </p:cBhvr>
                                      <p:tavLst>
                                        <p:tav tm="0">
                                          <p:val>
                                            <p:fltVal val="0.000000"/>
                                          </p:val>
                                        </p:tav>
                                        <p:tav tm="100000">
                                          <p:val>
                                            <p:strVal val="#ppt_h"/>
                                          </p:val>
                                        </p:tav>
                                      </p:tavLst>
                                    </p:anim>
                                    <p:animEffect transition="in" filter="fade">
                                      <p:cBhvr>
                                        <p:cTn id="32" dur="500"/>
                                        <p:tgtEl>
                                          <p:spTgt spid="4"/>
                                        </p:tgtEl>
                                      </p:cBhvr>
                                    </p:animEffect>
                                  </p:childTnLst>
                                </p:cTn>
                              </p:par>
                            </p:childTnLst>
                          </p:cTn>
                        </p:par>
                        <p:par>
                          <p:cTn id="33" fill="hold">
                            <p:stCondLst>
                              <p:cond delay="3000"/>
                            </p:stCondLst>
                            <p:childTnLst>
                              <p:par>
                                <p:cTn id="34" presetID="12" presetClass="entr" presetSubtype="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p:tgtEl>
                                          <p:spTgt spid="11"/>
                                        </p:tgtEl>
                                        <p:attrNameLst>
                                          <p:attrName>ppt_x</p:attrName>
                                        </p:attrNameLst>
                                      </p:cBhvr>
                                      <p:tavLst>
                                        <p:tav tm="0">
                                          <p:val>
                                            <p:strVal val="#ppt_x-#ppt_w*1.125000"/>
                                          </p:val>
                                        </p:tav>
                                        <p:tav tm="100000">
                                          <p:val>
                                            <p:strVal val="#ppt_x"/>
                                          </p:val>
                                        </p:tav>
                                      </p:tavLst>
                                    </p:anim>
                                    <p:animEffect transition="in" filter="wipe(right)">
                                      <p:cBhvr>
                                        <p:cTn id="37" dur="500"/>
                                        <p:tgtEl>
                                          <p:spTgt spid="11"/>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000000"/>
                                          </p:val>
                                        </p:tav>
                                        <p:tav tm="100000">
                                          <p:val>
                                            <p:strVal val="#ppt_w"/>
                                          </p:val>
                                        </p:tav>
                                      </p:tavLst>
                                    </p:anim>
                                    <p:anim calcmode="lin" valueType="num">
                                      <p:cBhvr>
                                        <p:cTn id="46" dur="500" fill="hold"/>
                                        <p:tgtEl>
                                          <p:spTgt spid="12"/>
                                        </p:tgtEl>
                                        <p:attrNameLst>
                                          <p:attrName>ppt_h</p:attrName>
                                        </p:attrNameLst>
                                      </p:cBhvr>
                                      <p:tavLst>
                                        <p:tav tm="0">
                                          <p:val>
                                            <p:fltVal val="0.000000"/>
                                          </p:val>
                                        </p:tav>
                                        <p:tav tm="100000">
                                          <p:val>
                                            <p:strVal val="#ppt_h"/>
                                          </p:val>
                                        </p:tav>
                                      </p:tavLst>
                                    </p:anim>
                                    <p:animEffect transition="in" filter="fade">
                                      <p:cBhvr>
                                        <p:cTn id="47" dur="500"/>
                                        <p:tgtEl>
                                          <p:spTgt spid="12"/>
                                        </p:tgtEl>
                                      </p:cBhvr>
                                    </p:animEffect>
                                  </p:childTnLst>
                                </p:cTn>
                              </p:par>
                            </p:childTnLst>
                          </p:cTn>
                        </p:par>
                        <p:par>
                          <p:cTn id="48" fill="hold">
                            <p:stCondLst>
                              <p:cond delay="4500"/>
                            </p:stCondLst>
                            <p:childTnLst>
                              <p:par>
                                <p:cTn id="49" presetID="12" presetClass="entr" presetSubtype="8"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p:tgtEl>
                                          <p:spTgt spid="16"/>
                                        </p:tgtEl>
                                        <p:attrNameLst>
                                          <p:attrName>ppt_x</p:attrName>
                                        </p:attrNameLst>
                                      </p:cBhvr>
                                      <p:tavLst>
                                        <p:tav tm="0">
                                          <p:val>
                                            <p:strVal val="#ppt_x-#ppt_w*1.125000"/>
                                          </p:val>
                                        </p:tav>
                                        <p:tav tm="100000">
                                          <p:val>
                                            <p:strVal val="#ppt_x"/>
                                          </p:val>
                                        </p:tav>
                                      </p:tavLst>
                                    </p:anim>
                                    <p:animEffect transition="in" filter="wipe(right)">
                                      <p:cBhvr>
                                        <p:cTn id="52" dur="500"/>
                                        <p:tgtEl>
                                          <p:spTgt spid="16"/>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fltVal val="0.000000"/>
                                          </p:val>
                                        </p:tav>
                                        <p:tav tm="100000">
                                          <p:val>
                                            <p:strVal val="#ppt_w"/>
                                          </p:val>
                                        </p:tav>
                                      </p:tavLst>
                                    </p:anim>
                                    <p:anim calcmode="lin" valueType="num">
                                      <p:cBhvr>
                                        <p:cTn id="61" dur="500" fill="hold"/>
                                        <p:tgtEl>
                                          <p:spTgt spid="14"/>
                                        </p:tgtEl>
                                        <p:attrNameLst>
                                          <p:attrName>ppt_h</p:attrName>
                                        </p:attrNameLst>
                                      </p:cBhvr>
                                      <p:tavLst>
                                        <p:tav tm="0">
                                          <p:val>
                                            <p:fltVal val="0.000000"/>
                                          </p:val>
                                        </p:tav>
                                        <p:tav tm="100000">
                                          <p:val>
                                            <p:strVal val="#ppt_h"/>
                                          </p:val>
                                        </p:tav>
                                      </p:tavLst>
                                    </p:anim>
                                    <p:animEffect transition="in" filter="fade">
                                      <p:cBhvr>
                                        <p:cTn id="62" dur="500"/>
                                        <p:tgtEl>
                                          <p:spTgt spid="14"/>
                                        </p:tgtEl>
                                      </p:cBhvr>
                                    </p:animEffect>
                                  </p:childTnLst>
                                </p:cTn>
                              </p:par>
                            </p:childTnLst>
                          </p:cTn>
                        </p:par>
                        <p:par>
                          <p:cTn id="63" fill="hold">
                            <p:stCondLst>
                              <p:cond delay="6000"/>
                            </p:stCondLst>
                            <p:childTnLst>
                              <p:par>
                                <p:cTn id="64" presetID="12" presetClass="entr" presetSubtype="8"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p:tgtEl>
                                          <p:spTgt spid="21"/>
                                        </p:tgtEl>
                                        <p:attrNameLst>
                                          <p:attrName>ppt_x</p:attrName>
                                        </p:attrNameLst>
                                      </p:cBhvr>
                                      <p:tavLst>
                                        <p:tav tm="0">
                                          <p:val>
                                            <p:strVal val="#ppt_x-#ppt_w*1.125000"/>
                                          </p:val>
                                        </p:tav>
                                        <p:tav tm="100000">
                                          <p:val>
                                            <p:strVal val="#ppt_x"/>
                                          </p:val>
                                        </p:tav>
                                      </p:tavLst>
                                    </p:anim>
                                    <p:animEffect transition="in" filter="wipe(right)">
                                      <p:cBhvr>
                                        <p:cTn id="67" dur="500"/>
                                        <p:tgtEl>
                                          <p:spTgt spid="21"/>
                                        </p:tgtEl>
                                      </p:cBhvr>
                                    </p:animEffect>
                                  </p:childTnLst>
                                </p:cTn>
                              </p:par>
                            </p:childTnLst>
                          </p:cTn>
                        </p:par>
                        <p:par>
                          <p:cTn id="68" fill="hold">
                            <p:stCondLst>
                              <p:cond delay="6500"/>
                            </p:stCondLst>
                            <p:childTnLst>
                              <p:par>
                                <p:cTn id="69" presetID="10"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childTnLst>
                          </p:cTn>
                        </p:par>
                        <p:par>
                          <p:cTn id="72" fill="hold">
                            <p:stCondLst>
                              <p:cond delay="7000"/>
                            </p:stCondLst>
                            <p:childTnLst>
                              <p:par>
                                <p:cTn id="73" presetID="53" presetClass="entr" presetSubtype="16"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000000"/>
                                          </p:val>
                                        </p:tav>
                                        <p:tav tm="100000">
                                          <p:val>
                                            <p:strVal val="#ppt_w"/>
                                          </p:val>
                                        </p:tav>
                                      </p:tavLst>
                                    </p:anim>
                                    <p:anim calcmode="lin" valueType="num">
                                      <p:cBhvr>
                                        <p:cTn id="76" dur="500" fill="hold"/>
                                        <p:tgtEl>
                                          <p:spTgt spid="17"/>
                                        </p:tgtEl>
                                        <p:attrNameLst>
                                          <p:attrName>ppt_h</p:attrName>
                                        </p:attrNameLst>
                                      </p:cBhvr>
                                      <p:tavLst>
                                        <p:tav tm="0">
                                          <p:val>
                                            <p:fltVal val="0.000000"/>
                                          </p:val>
                                        </p:tav>
                                        <p:tav tm="100000">
                                          <p:val>
                                            <p:strVal val="#ppt_h"/>
                                          </p:val>
                                        </p:tav>
                                      </p:tavLst>
                                    </p:anim>
                                    <p:animEffect transition="in" filter="fade">
                                      <p:cBhvr>
                                        <p:cTn id="77" dur="500"/>
                                        <p:tgtEl>
                                          <p:spTgt spid="17"/>
                                        </p:tgtEl>
                                      </p:cBhvr>
                                    </p:animEffect>
                                  </p:childTnLst>
                                </p:cTn>
                              </p:par>
                            </p:childTnLst>
                          </p:cTn>
                        </p:par>
                        <p:par>
                          <p:cTn id="78" fill="hold">
                            <p:stCondLst>
                              <p:cond delay="7500"/>
                            </p:stCondLst>
                            <p:childTnLst>
                              <p:par>
                                <p:cTn id="79" presetID="1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additive="base">
                                        <p:cTn id="81" dur="500"/>
                                        <p:tgtEl>
                                          <p:spTgt spid="26"/>
                                        </p:tgtEl>
                                        <p:attrNameLst>
                                          <p:attrName>ppt_x</p:attrName>
                                        </p:attrNameLst>
                                      </p:cBhvr>
                                      <p:tavLst>
                                        <p:tav tm="0">
                                          <p:val>
                                            <p:strVal val="#ppt_x-#ppt_w*1.125000"/>
                                          </p:val>
                                        </p:tav>
                                        <p:tav tm="100000">
                                          <p:val>
                                            <p:strVal val="#ppt_x"/>
                                          </p:val>
                                        </p:tav>
                                      </p:tavLst>
                                    </p:anim>
                                    <p:animEffect transition="in" filter="wipe(right)">
                                      <p:cBhvr>
                                        <p:cTn id="82" dur="500"/>
                                        <p:tgtEl>
                                          <p:spTgt spid="26"/>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blinds(horizontal)">
                                      <p:cBhvr>
                                        <p:cTn id="87" dur="500"/>
                                        <p:tgtEl>
                                          <p:spTgt spid="19"/>
                                        </p:tgtEl>
                                      </p:cBhvr>
                                    </p:animEffect>
                                  </p:childTnLst>
                                </p:cTn>
                              </p:par>
                            </p:childTnLst>
                          </p:cTn>
                        </p:par>
                        <p:par>
                          <p:cTn id="88" fill="hold">
                            <p:stCondLst>
                              <p:cond delay="500"/>
                            </p:stCondLst>
                            <p:childTnLst>
                              <p:par>
                                <p:cTn id="89" presetID="10" presetClass="entr" presetSubtype="0"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500"/>
                                        <p:tgtEl>
                                          <p:spTgt spid="30"/>
                                        </p:tgtEl>
                                      </p:cBhvr>
                                    </p:animEffect>
                                  </p:childTnLst>
                                </p:cTn>
                              </p:par>
                            </p:childTnLst>
                          </p:cTn>
                        </p:par>
                        <p:par>
                          <p:cTn id="92" fill="hold">
                            <p:stCondLst>
                              <p:cond delay="1000"/>
                            </p:stCondLst>
                            <p:childTnLst>
                              <p:par>
                                <p:cTn id="93" presetID="1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500"/>
                                        <p:tgtEl>
                                          <p:spTgt spid="31"/>
                                        </p:tgtEl>
                                        <p:attrNameLst>
                                          <p:attrName>ppt_x</p:attrName>
                                        </p:attrNameLst>
                                      </p:cBhvr>
                                      <p:tavLst>
                                        <p:tav tm="0">
                                          <p:val>
                                            <p:strVal val="#ppt_x-#ppt_w*1.125000"/>
                                          </p:val>
                                        </p:tav>
                                        <p:tav tm="100000">
                                          <p:val>
                                            <p:strVal val="#ppt_x"/>
                                          </p:val>
                                        </p:tav>
                                      </p:tavLst>
                                    </p:anim>
                                    <p:animEffect transition="in" filter="wipe(right)">
                                      <p:cBhvr>
                                        <p:cTn id="96" dur="500"/>
                                        <p:tgtEl>
                                          <p:spTgt spid="31"/>
                                        </p:tgtEl>
                                      </p:cBhvr>
                                    </p:animEffect>
                                  </p:childTnLst>
                                </p:cTn>
                              </p:par>
                            </p:childTnLst>
                          </p:cTn>
                        </p:par>
                        <p:par>
                          <p:cTn id="97" fill="hold">
                            <p:stCondLst>
                              <p:cond delay="1500"/>
                            </p:stCondLst>
                            <p:childTnLst>
                              <p:par>
                                <p:cTn id="98" presetID="10" presetClass="entr" presetSubtype="0" fill="hold" grpId="0" nodeType="after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fade">
                                      <p:cBhvr>
                                        <p:cTn id="10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P spid="10" grpId="0"/>
      <p:bldP spid="11" grpId="0" animBg="1"/>
      <p:bldP spid="15" grpId="0"/>
      <p:bldP spid="16" grpId="0" animBg="1"/>
      <p:bldP spid="20" grpId="0"/>
      <p:bldP spid="21" grpId="0" animBg="1"/>
      <p:bldP spid="25" grpId="0"/>
      <p:bldP spid="26" grpId="0" animBg="1"/>
      <p:bldP spid="30" grpId="0"/>
      <p:bldP spid="31" grpId="0" animBg="1"/>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3"/>
          <p:cNvGrpSpPr/>
          <p:nvPr/>
        </p:nvGrpSpPr>
        <p:grpSpPr>
          <a:xfrm>
            <a:off x="-28575" y="0"/>
            <a:ext cx="12218988" cy="1022350"/>
            <a:chOff x="-28575" y="3703045"/>
            <a:chExt cx="12316469" cy="1022099"/>
          </a:xfrm>
        </p:grpSpPr>
        <p:sp>
          <p:nvSpPr>
            <p:cNvPr id="5" name="矩形 4"/>
            <p:cNvSpPr/>
            <p:nvPr/>
          </p:nvSpPr>
          <p:spPr>
            <a:xfrm>
              <a:off x="5061550" y="4096648"/>
              <a:ext cx="7226344" cy="628496"/>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25986"/>
                <a:gd name="connsiteY0-26" fmla="*/ 612135 h 628661"/>
                <a:gd name="connsiteX1-27" fmla="*/ 7225986 w 7225986"/>
                <a:gd name="connsiteY1-28" fmla="*/ 52597 h 628661"/>
                <a:gd name="connsiteX2-29" fmla="*/ 7225986 w 7225986"/>
                <a:gd name="connsiteY2-30" fmla="*/ 628661 h 628661"/>
                <a:gd name="connsiteX3-31" fmla="*/ 0 w 7225986"/>
                <a:gd name="connsiteY3-32" fmla="*/ 612135 h 628661"/>
              </a:gdLst>
              <a:ahLst/>
              <a:cxnLst>
                <a:cxn ang="0">
                  <a:pos x="connsiteX0-25" y="connsiteY0-26"/>
                </a:cxn>
                <a:cxn ang="0">
                  <a:pos x="connsiteX1-27" y="connsiteY1-28"/>
                </a:cxn>
                <a:cxn ang="0">
                  <a:pos x="connsiteX2-29" y="connsiteY2-30"/>
                </a:cxn>
                <a:cxn ang="0">
                  <a:pos x="connsiteX3-31" y="connsiteY3-32"/>
                </a:cxn>
              </a:cxnLst>
              <a:rect l="l" t="t" r="r" b="b"/>
              <a:pathLst>
                <a:path w="7225986" h="628661">
                  <a:moveTo>
                    <a:pt x="0" y="612135"/>
                  </a:moveTo>
                  <a:cubicBezTo>
                    <a:pt x="2424269" y="420114"/>
                    <a:pt x="5053509" y="-179452"/>
                    <a:pt x="7225986" y="52597"/>
                  </a:cubicBezTo>
                  <a:lnTo>
                    <a:pt x="7225986" y="628661"/>
                  </a:lnTo>
                  <a:cubicBezTo>
                    <a:pt x="4801717" y="297356"/>
                    <a:pt x="2424269" y="612135"/>
                    <a:pt x="0" y="612135"/>
                  </a:cubicBezTo>
                  <a:close/>
                </a:path>
              </a:pathLst>
            </a:custGeom>
            <a:solidFill>
              <a:srgbClr val="56B1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矩形 4"/>
            <p:cNvSpPr/>
            <p:nvPr/>
          </p:nvSpPr>
          <p:spPr>
            <a:xfrm>
              <a:off x="5055149" y="3703045"/>
              <a:ext cx="7232745" cy="1003054"/>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32614"/>
                <a:gd name="connsiteY0-26" fmla="*/ 1002435 h 1002435"/>
                <a:gd name="connsiteX1-27" fmla="*/ 7232614 w 7232614"/>
                <a:gd name="connsiteY1-28" fmla="*/ 34486 h 1002435"/>
                <a:gd name="connsiteX2-29" fmla="*/ 7232614 w 7232614"/>
                <a:gd name="connsiteY2-30" fmla="*/ 610550 h 1002435"/>
                <a:gd name="connsiteX3-31" fmla="*/ 0 w 7232614"/>
                <a:gd name="connsiteY3-32" fmla="*/ 1002435 h 1002435"/>
              </a:gdLst>
              <a:ahLst/>
              <a:cxnLst>
                <a:cxn ang="0">
                  <a:pos x="connsiteX0-25" y="connsiteY0-26"/>
                </a:cxn>
                <a:cxn ang="0">
                  <a:pos x="connsiteX1-27" y="connsiteY1-28"/>
                </a:cxn>
                <a:cxn ang="0">
                  <a:pos x="connsiteX2-29" y="connsiteY2-30"/>
                </a:cxn>
                <a:cxn ang="0">
                  <a:pos x="connsiteX3-31" y="connsiteY3-32"/>
                </a:cxn>
              </a:cxnLst>
              <a:rect l="l" t="t" r="r" b="b"/>
              <a:pathLst>
                <a:path w="7232614" h="1002435">
                  <a:moveTo>
                    <a:pt x="0" y="1002435"/>
                  </a:moveTo>
                  <a:cubicBezTo>
                    <a:pt x="2424269" y="810414"/>
                    <a:pt x="5060137" y="-197563"/>
                    <a:pt x="7232614" y="34486"/>
                  </a:cubicBezTo>
                  <a:lnTo>
                    <a:pt x="7232614" y="610550"/>
                  </a:lnTo>
                  <a:cubicBezTo>
                    <a:pt x="4808345" y="279245"/>
                    <a:pt x="2424269" y="1002435"/>
                    <a:pt x="0" y="1002435"/>
                  </a:cubicBezTo>
                  <a:close/>
                </a:path>
              </a:pathLst>
            </a:cu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矩形 4"/>
            <p:cNvSpPr/>
            <p:nvPr/>
          </p:nvSpPr>
          <p:spPr>
            <a:xfrm flipH="1">
              <a:off x="-28575" y="3742723"/>
              <a:ext cx="5184534" cy="964963"/>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32614"/>
                <a:gd name="connsiteY0-26" fmla="*/ 1002435 h 1002435"/>
                <a:gd name="connsiteX1-27" fmla="*/ 7232614 w 7232614"/>
                <a:gd name="connsiteY1-28" fmla="*/ 34486 h 1002435"/>
                <a:gd name="connsiteX2-29" fmla="*/ 7232614 w 7232614"/>
                <a:gd name="connsiteY2-30" fmla="*/ 610550 h 1002435"/>
                <a:gd name="connsiteX3-31" fmla="*/ 0 w 7232614"/>
                <a:gd name="connsiteY3-32" fmla="*/ 1002435 h 1002435"/>
                <a:gd name="connsiteX0-33" fmla="*/ 0 w 7160333"/>
                <a:gd name="connsiteY0-34" fmla="*/ 965039 h 965039"/>
                <a:gd name="connsiteX1-35" fmla="*/ 7160333 w 7160333"/>
                <a:gd name="connsiteY1-36" fmla="*/ 35649 h 965039"/>
                <a:gd name="connsiteX2-37" fmla="*/ 7160333 w 7160333"/>
                <a:gd name="connsiteY2-38" fmla="*/ 611713 h 965039"/>
                <a:gd name="connsiteX3-39" fmla="*/ 0 w 7160333"/>
                <a:gd name="connsiteY3-40" fmla="*/ 965039 h 965039"/>
              </a:gdLst>
              <a:ahLst/>
              <a:cxnLst>
                <a:cxn ang="0">
                  <a:pos x="connsiteX0-33" y="connsiteY0-34"/>
                </a:cxn>
                <a:cxn ang="0">
                  <a:pos x="connsiteX1-35" y="connsiteY1-36"/>
                </a:cxn>
                <a:cxn ang="0">
                  <a:pos x="connsiteX2-37" y="connsiteY2-38"/>
                </a:cxn>
                <a:cxn ang="0">
                  <a:pos x="connsiteX3-39" y="connsiteY3-40"/>
                </a:cxn>
              </a:cxnLst>
              <a:rect l="l" t="t" r="r" b="b"/>
              <a:pathLst>
                <a:path w="7160333" h="965039">
                  <a:moveTo>
                    <a:pt x="0" y="965039"/>
                  </a:moveTo>
                  <a:cubicBezTo>
                    <a:pt x="2424269" y="773018"/>
                    <a:pt x="4987856" y="-196400"/>
                    <a:pt x="7160333" y="35649"/>
                  </a:cubicBezTo>
                  <a:lnTo>
                    <a:pt x="7160333" y="611713"/>
                  </a:lnTo>
                  <a:cubicBezTo>
                    <a:pt x="4736064" y="280408"/>
                    <a:pt x="2424269" y="965039"/>
                    <a:pt x="0" y="965039"/>
                  </a:cubicBezTo>
                  <a:close/>
                </a:path>
              </a:pathLst>
            </a:cu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 name="TextBox 59"/>
          <p:cNvSpPr/>
          <p:nvPr/>
        </p:nvSpPr>
        <p:spPr>
          <a:xfrm flipH="1">
            <a:off x="190500" y="144463"/>
            <a:ext cx="1727200" cy="366712"/>
          </a:xfrm>
          <a:prstGeom prst="rect">
            <a:avLst/>
          </a:prstGeom>
          <a:noFill/>
          <a:ln w="9525">
            <a:noFill/>
          </a:ln>
        </p:spPr>
        <p:txBody>
          <a:bodyPr>
            <a:spAutoFit/>
          </a:bodyPr>
          <a:p>
            <a:pPr eaLnBrk="0" hangingPunct="0"/>
            <a:r>
              <a:rPr lang="zh-CN" altLang="en-US" dirty="0">
                <a:solidFill>
                  <a:schemeClr val="bg1"/>
                </a:solidFill>
                <a:latin typeface="微软雅黑" panose="020B0503020204020204" pitchFamily="34" charset="-122"/>
                <a:ea typeface="微软雅黑" panose="020B0503020204020204" pitchFamily="34" charset="-122"/>
                <a:sym typeface="方正兰亭黑_GBK"/>
              </a:rPr>
              <a:t>课程概述</a:t>
            </a:r>
            <a:endParaRPr lang="en-US" altLang="zh-CN" dirty="0">
              <a:solidFill>
                <a:schemeClr val="bg1"/>
              </a:solidFill>
              <a:latin typeface="Arial Unicode MS" panose="020B0604020202020204" pitchFamily="34" charset="-122"/>
              <a:ea typeface="Arial Unicode MS" panose="020B0604020202020204" pitchFamily="34" charset="-122"/>
              <a:sym typeface="方正兰亭黑_GBK"/>
            </a:endParaRPr>
          </a:p>
        </p:txBody>
      </p:sp>
      <p:grpSp>
        <p:nvGrpSpPr>
          <p:cNvPr id="4" name="Group 7"/>
          <p:cNvGrpSpPr/>
          <p:nvPr/>
        </p:nvGrpSpPr>
        <p:grpSpPr>
          <a:xfrm>
            <a:off x="766763" y="1611313"/>
            <a:ext cx="3413125" cy="4410075"/>
            <a:chOff x="2747623" y="1789649"/>
            <a:chExt cx="3344408" cy="4321171"/>
          </a:xfrm>
        </p:grpSpPr>
        <p:sp>
          <p:nvSpPr>
            <p:cNvPr id="9" name="Freeform 8"/>
            <p:cNvSpPr/>
            <p:nvPr/>
          </p:nvSpPr>
          <p:spPr bwMode="auto">
            <a:xfrm>
              <a:off x="2747623" y="1789649"/>
              <a:ext cx="3344408" cy="4321171"/>
            </a:xfrm>
            <a:custGeom>
              <a:avLst/>
              <a:gdLst>
                <a:gd name="connsiteX0" fmla="*/ 328952 w 3344408"/>
                <a:gd name="connsiteY0" fmla="*/ 382051 h 4321171"/>
                <a:gd name="connsiteX1" fmla="*/ 328952 w 3344408"/>
                <a:gd name="connsiteY1" fmla="*/ 3944401 h 4321171"/>
                <a:gd name="connsiteX2" fmla="*/ 3015002 w 3344408"/>
                <a:gd name="connsiteY2" fmla="*/ 3944401 h 4321171"/>
                <a:gd name="connsiteX3" fmla="*/ 3015002 w 3344408"/>
                <a:gd name="connsiteY3" fmla="*/ 382051 h 4321171"/>
                <a:gd name="connsiteX4" fmla="*/ 188202 w 3344408"/>
                <a:gd name="connsiteY4" fmla="*/ 0 h 4321171"/>
                <a:gd name="connsiteX5" fmla="*/ 198107 w 3344408"/>
                <a:gd name="connsiteY5" fmla="*/ 0 h 4321171"/>
                <a:gd name="connsiteX6" fmla="*/ 3146301 w 3344408"/>
                <a:gd name="connsiteY6" fmla="*/ 0 h 4321171"/>
                <a:gd name="connsiteX7" fmla="*/ 3156206 w 3344408"/>
                <a:gd name="connsiteY7" fmla="*/ 0 h 4321171"/>
                <a:gd name="connsiteX8" fmla="*/ 3167012 w 3344408"/>
                <a:gd name="connsiteY8" fmla="*/ 901 h 4321171"/>
                <a:gd name="connsiteX9" fmla="*/ 3176918 w 3344408"/>
                <a:gd name="connsiteY9" fmla="*/ 1801 h 4321171"/>
                <a:gd name="connsiteX10" fmla="*/ 3185922 w 3344408"/>
                <a:gd name="connsiteY10" fmla="*/ 3603 h 4321171"/>
                <a:gd name="connsiteX11" fmla="*/ 3204833 w 3344408"/>
                <a:gd name="connsiteY11" fmla="*/ 8106 h 4321171"/>
                <a:gd name="connsiteX12" fmla="*/ 3222842 w 3344408"/>
                <a:gd name="connsiteY12" fmla="*/ 15311 h 4321171"/>
                <a:gd name="connsiteX13" fmla="*/ 3240852 w 3344408"/>
                <a:gd name="connsiteY13" fmla="*/ 23416 h 4321171"/>
                <a:gd name="connsiteX14" fmla="*/ 3257061 w 3344408"/>
                <a:gd name="connsiteY14" fmla="*/ 32422 h 4321171"/>
                <a:gd name="connsiteX15" fmla="*/ 3271469 w 3344408"/>
                <a:gd name="connsiteY15" fmla="*/ 44130 h 4321171"/>
                <a:gd name="connsiteX16" fmla="*/ 3286777 w 3344408"/>
                <a:gd name="connsiteY16" fmla="*/ 56739 h 4321171"/>
                <a:gd name="connsiteX17" fmla="*/ 3299384 w 3344408"/>
                <a:gd name="connsiteY17" fmla="*/ 71149 h 4321171"/>
                <a:gd name="connsiteX18" fmla="*/ 3311090 w 3344408"/>
                <a:gd name="connsiteY18" fmla="*/ 87360 h 4321171"/>
                <a:gd name="connsiteX19" fmla="*/ 3320095 w 3344408"/>
                <a:gd name="connsiteY19" fmla="*/ 102671 h 4321171"/>
                <a:gd name="connsiteX20" fmla="*/ 3329100 w 3344408"/>
                <a:gd name="connsiteY20" fmla="*/ 119783 h 4321171"/>
                <a:gd name="connsiteX21" fmla="*/ 3336304 w 3344408"/>
                <a:gd name="connsiteY21" fmla="*/ 138695 h 4321171"/>
                <a:gd name="connsiteX22" fmla="*/ 3340806 w 3344408"/>
                <a:gd name="connsiteY22" fmla="*/ 156708 h 4321171"/>
                <a:gd name="connsiteX23" fmla="*/ 3342607 w 3344408"/>
                <a:gd name="connsiteY23" fmla="*/ 167515 h 4321171"/>
                <a:gd name="connsiteX24" fmla="*/ 3343508 w 3344408"/>
                <a:gd name="connsiteY24" fmla="*/ 177422 h 4321171"/>
                <a:gd name="connsiteX25" fmla="*/ 3344408 w 3344408"/>
                <a:gd name="connsiteY25" fmla="*/ 187329 h 4321171"/>
                <a:gd name="connsiteX26" fmla="*/ 3344408 w 3344408"/>
                <a:gd name="connsiteY26" fmla="*/ 197236 h 4321171"/>
                <a:gd name="connsiteX27" fmla="*/ 3344408 w 3344408"/>
                <a:gd name="connsiteY27" fmla="*/ 4123035 h 4321171"/>
                <a:gd name="connsiteX28" fmla="*/ 3344408 w 3344408"/>
                <a:gd name="connsiteY28" fmla="*/ 4133842 h 4321171"/>
                <a:gd name="connsiteX29" fmla="*/ 3343508 w 3344408"/>
                <a:gd name="connsiteY29" fmla="*/ 4143749 h 4321171"/>
                <a:gd name="connsiteX30" fmla="*/ 3342607 w 3344408"/>
                <a:gd name="connsiteY30" fmla="*/ 4152755 h 4321171"/>
                <a:gd name="connsiteX31" fmla="*/ 3340806 w 3344408"/>
                <a:gd name="connsiteY31" fmla="*/ 4162662 h 4321171"/>
                <a:gd name="connsiteX32" fmla="*/ 3336304 w 3344408"/>
                <a:gd name="connsiteY32" fmla="*/ 4182476 h 4321171"/>
                <a:gd name="connsiteX33" fmla="*/ 3329100 w 3344408"/>
                <a:gd name="connsiteY33" fmla="*/ 4199588 h 4321171"/>
                <a:gd name="connsiteX34" fmla="*/ 3320095 w 3344408"/>
                <a:gd name="connsiteY34" fmla="*/ 4217600 h 4321171"/>
                <a:gd name="connsiteX35" fmla="*/ 3311090 w 3344408"/>
                <a:gd name="connsiteY35" fmla="*/ 4233811 h 4321171"/>
                <a:gd name="connsiteX36" fmla="*/ 3299384 w 3344408"/>
                <a:gd name="connsiteY36" fmla="*/ 4249122 h 4321171"/>
                <a:gd name="connsiteX37" fmla="*/ 3286777 w 3344408"/>
                <a:gd name="connsiteY37" fmla="*/ 4262631 h 4321171"/>
                <a:gd name="connsiteX38" fmla="*/ 3271469 w 3344408"/>
                <a:gd name="connsiteY38" fmla="*/ 4275240 h 4321171"/>
                <a:gd name="connsiteX39" fmla="*/ 3257061 w 3344408"/>
                <a:gd name="connsiteY39" fmla="*/ 4286948 h 4321171"/>
                <a:gd name="connsiteX40" fmla="*/ 3240852 w 3344408"/>
                <a:gd name="connsiteY40" fmla="*/ 4296855 h 4321171"/>
                <a:gd name="connsiteX41" fmla="*/ 3222842 w 3344408"/>
                <a:gd name="connsiteY41" fmla="*/ 4305861 h 4321171"/>
                <a:gd name="connsiteX42" fmla="*/ 3204833 w 3344408"/>
                <a:gd name="connsiteY42" fmla="*/ 4312165 h 4321171"/>
                <a:gd name="connsiteX43" fmla="*/ 3185922 w 3344408"/>
                <a:gd name="connsiteY43" fmla="*/ 4317569 h 4321171"/>
                <a:gd name="connsiteX44" fmla="*/ 3176918 w 3344408"/>
                <a:gd name="connsiteY44" fmla="*/ 4319370 h 4321171"/>
                <a:gd name="connsiteX45" fmla="*/ 3167012 w 3344408"/>
                <a:gd name="connsiteY45" fmla="*/ 4320271 h 4321171"/>
                <a:gd name="connsiteX46" fmla="*/ 3156206 w 3344408"/>
                <a:gd name="connsiteY46" fmla="*/ 4321171 h 4321171"/>
                <a:gd name="connsiteX47" fmla="*/ 3146301 w 3344408"/>
                <a:gd name="connsiteY47" fmla="*/ 4321171 h 4321171"/>
                <a:gd name="connsiteX48" fmla="*/ 198107 w 3344408"/>
                <a:gd name="connsiteY48" fmla="*/ 4321171 h 4321171"/>
                <a:gd name="connsiteX49" fmla="*/ 188202 w 3344408"/>
                <a:gd name="connsiteY49" fmla="*/ 4321171 h 4321171"/>
                <a:gd name="connsiteX50" fmla="*/ 178297 w 3344408"/>
                <a:gd name="connsiteY50" fmla="*/ 4320271 h 4321171"/>
                <a:gd name="connsiteX51" fmla="*/ 168391 w 3344408"/>
                <a:gd name="connsiteY51" fmla="*/ 4319370 h 4321171"/>
                <a:gd name="connsiteX52" fmla="*/ 158486 w 3344408"/>
                <a:gd name="connsiteY52" fmla="*/ 4317569 h 4321171"/>
                <a:gd name="connsiteX53" fmla="*/ 139576 w 3344408"/>
                <a:gd name="connsiteY53" fmla="*/ 4312165 h 4321171"/>
                <a:gd name="connsiteX54" fmla="*/ 120665 w 3344408"/>
                <a:gd name="connsiteY54" fmla="*/ 4305861 h 4321171"/>
                <a:gd name="connsiteX55" fmla="*/ 104457 w 3344408"/>
                <a:gd name="connsiteY55" fmla="*/ 4296855 h 4321171"/>
                <a:gd name="connsiteX56" fmla="*/ 87347 w 3344408"/>
                <a:gd name="connsiteY56" fmla="*/ 4286948 h 4321171"/>
                <a:gd name="connsiteX57" fmla="*/ 72039 w 3344408"/>
                <a:gd name="connsiteY57" fmla="*/ 4275240 h 4321171"/>
                <a:gd name="connsiteX58" fmla="*/ 58532 w 3344408"/>
                <a:gd name="connsiteY58" fmla="*/ 4262631 h 4321171"/>
                <a:gd name="connsiteX59" fmla="*/ 45024 w 3344408"/>
                <a:gd name="connsiteY59" fmla="*/ 4249122 h 4321171"/>
                <a:gd name="connsiteX60" fmla="*/ 34219 w 3344408"/>
                <a:gd name="connsiteY60" fmla="*/ 4233811 h 4321171"/>
                <a:gd name="connsiteX61" fmla="*/ 23413 w 3344408"/>
                <a:gd name="connsiteY61" fmla="*/ 4217600 h 4321171"/>
                <a:gd name="connsiteX62" fmla="*/ 16209 w 3344408"/>
                <a:gd name="connsiteY62" fmla="*/ 4199588 h 4321171"/>
                <a:gd name="connsiteX63" fmla="*/ 9005 w 3344408"/>
                <a:gd name="connsiteY63" fmla="*/ 4182476 h 4321171"/>
                <a:gd name="connsiteX64" fmla="*/ 4503 w 3344408"/>
                <a:gd name="connsiteY64" fmla="*/ 4162662 h 4321171"/>
                <a:gd name="connsiteX65" fmla="*/ 1801 w 3344408"/>
                <a:gd name="connsiteY65" fmla="*/ 4152755 h 4321171"/>
                <a:gd name="connsiteX66" fmla="*/ 901 w 3344408"/>
                <a:gd name="connsiteY66" fmla="*/ 4143749 h 4321171"/>
                <a:gd name="connsiteX67" fmla="*/ 0 w 3344408"/>
                <a:gd name="connsiteY67" fmla="*/ 4133842 h 4321171"/>
                <a:gd name="connsiteX68" fmla="*/ 0 w 3344408"/>
                <a:gd name="connsiteY68" fmla="*/ 4123035 h 4321171"/>
                <a:gd name="connsiteX69" fmla="*/ 0 w 3344408"/>
                <a:gd name="connsiteY69" fmla="*/ 197236 h 4321171"/>
                <a:gd name="connsiteX70" fmla="*/ 0 w 3344408"/>
                <a:gd name="connsiteY70" fmla="*/ 187329 h 4321171"/>
                <a:gd name="connsiteX71" fmla="*/ 901 w 3344408"/>
                <a:gd name="connsiteY71" fmla="*/ 177422 h 4321171"/>
                <a:gd name="connsiteX72" fmla="*/ 1801 w 3344408"/>
                <a:gd name="connsiteY72" fmla="*/ 167515 h 4321171"/>
                <a:gd name="connsiteX73" fmla="*/ 4503 w 3344408"/>
                <a:gd name="connsiteY73" fmla="*/ 156708 h 4321171"/>
                <a:gd name="connsiteX74" fmla="*/ 9005 w 3344408"/>
                <a:gd name="connsiteY74" fmla="*/ 138695 h 4321171"/>
                <a:gd name="connsiteX75" fmla="*/ 16209 w 3344408"/>
                <a:gd name="connsiteY75" fmla="*/ 119783 h 4321171"/>
                <a:gd name="connsiteX76" fmla="*/ 23413 w 3344408"/>
                <a:gd name="connsiteY76" fmla="*/ 102671 h 4321171"/>
                <a:gd name="connsiteX77" fmla="*/ 34219 w 3344408"/>
                <a:gd name="connsiteY77" fmla="*/ 87360 h 4321171"/>
                <a:gd name="connsiteX78" fmla="*/ 45024 w 3344408"/>
                <a:gd name="connsiteY78" fmla="*/ 71149 h 4321171"/>
                <a:gd name="connsiteX79" fmla="*/ 58532 w 3344408"/>
                <a:gd name="connsiteY79" fmla="*/ 56739 h 4321171"/>
                <a:gd name="connsiteX80" fmla="*/ 72039 w 3344408"/>
                <a:gd name="connsiteY80" fmla="*/ 44130 h 4321171"/>
                <a:gd name="connsiteX81" fmla="*/ 87347 w 3344408"/>
                <a:gd name="connsiteY81" fmla="*/ 32422 h 4321171"/>
                <a:gd name="connsiteX82" fmla="*/ 104457 w 3344408"/>
                <a:gd name="connsiteY82" fmla="*/ 23416 h 4321171"/>
                <a:gd name="connsiteX83" fmla="*/ 120665 w 3344408"/>
                <a:gd name="connsiteY83" fmla="*/ 15311 h 4321171"/>
                <a:gd name="connsiteX84" fmla="*/ 139576 w 3344408"/>
                <a:gd name="connsiteY84" fmla="*/ 8106 h 4321171"/>
                <a:gd name="connsiteX85" fmla="*/ 158486 w 3344408"/>
                <a:gd name="connsiteY85" fmla="*/ 3603 h 4321171"/>
                <a:gd name="connsiteX86" fmla="*/ 168391 w 3344408"/>
                <a:gd name="connsiteY86" fmla="*/ 1801 h 4321171"/>
                <a:gd name="connsiteX87" fmla="*/ 178297 w 3344408"/>
                <a:gd name="connsiteY87" fmla="*/ 901 h 432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344408" h="4321171">
                  <a:moveTo>
                    <a:pt x="328952" y="382051"/>
                  </a:moveTo>
                  <a:lnTo>
                    <a:pt x="328952" y="3944401"/>
                  </a:lnTo>
                  <a:lnTo>
                    <a:pt x="3015002" y="3944401"/>
                  </a:lnTo>
                  <a:lnTo>
                    <a:pt x="3015002" y="382051"/>
                  </a:lnTo>
                  <a:close/>
                  <a:moveTo>
                    <a:pt x="188202" y="0"/>
                  </a:moveTo>
                  <a:lnTo>
                    <a:pt x="198107" y="0"/>
                  </a:lnTo>
                  <a:lnTo>
                    <a:pt x="3146301" y="0"/>
                  </a:lnTo>
                  <a:lnTo>
                    <a:pt x="3156206" y="0"/>
                  </a:lnTo>
                  <a:lnTo>
                    <a:pt x="3167012" y="901"/>
                  </a:lnTo>
                  <a:lnTo>
                    <a:pt x="3176918" y="1801"/>
                  </a:lnTo>
                  <a:lnTo>
                    <a:pt x="3185922" y="3603"/>
                  </a:lnTo>
                  <a:lnTo>
                    <a:pt x="3204833" y="8106"/>
                  </a:lnTo>
                  <a:lnTo>
                    <a:pt x="3222842" y="15311"/>
                  </a:lnTo>
                  <a:lnTo>
                    <a:pt x="3240852" y="23416"/>
                  </a:lnTo>
                  <a:lnTo>
                    <a:pt x="3257061" y="32422"/>
                  </a:lnTo>
                  <a:lnTo>
                    <a:pt x="3271469" y="44130"/>
                  </a:lnTo>
                  <a:lnTo>
                    <a:pt x="3286777" y="56739"/>
                  </a:lnTo>
                  <a:lnTo>
                    <a:pt x="3299384" y="71149"/>
                  </a:lnTo>
                  <a:lnTo>
                    <a:pt x="3311090" y="87360"/>
                  </a:lnTo>
                  <a:lnTo>
                    <a:pt x="3320095" y="102671"/>
                  </a:lnTo>
                  <a:lnTo>
                    <a:pt x="3329100" y="119783"/>
                  </a:lnTo>
                  <a:lnTo>
                    <a:pt x="3336304" y="138695"/>
                  </a:lnTo>
                  <a:lnTo>
                    <a:pt x="3340806" y="156708"/>
                  </a:lnTo>
                  <a:lnTo>
                    <a:pt x="3342607" y="167515"/>
                  </a:lnTo>
                  <a:lnTo>
                    <a:pt x="3343508" y="177422"/>
                  </a:lnTo>
                  <a:lnTo>
                    <a:pt x="3344408" y="187329"/>
                  </a:lnTo>
                  <a:lnTo>
                    <a:pt x="3344408" y="197236"/>
                  </a:lnTo>
                  <a:lnTo>
                    <a:pt x="3344408" y="4123035"/>
                  </a:lnTo>
                  <a:lnTo>
                    <a:pt x="3344408" y="4133842"/>
                  </a:lnTo>
                  <a:lnTo>
                    <a:pt x="3343508" y="4143749"/>
                  </a:lnTo>
                  <a:lnTo>
                    <a:pt x="3342607" y="4152755"/>
                  </a:lnTo>
                  <a:lnTo>
                    <a:pt x="3340806" y="4162662"/>
                  </a:lnTo>
                  <a:lnTo>
                    <a:pt x="3336304" y="4182476"/>
                  </a:lnTo>
                  <a:lnTo>
                    <a:pt x="3329100" y="4199588"/>
                  </a:lnTo>
                  <a:lnTo>
                    <a:pt x="3320095" y="4217600"/>
                  </a:lnTo>
                  <a:lnTo>
                    <a:pt x="3311090" y="4233811"/>
                  </a:lnTo>
                  <a:lnTo>
                    <a:pt x="3299384" y="4249122"/>
                  </a:lnTo>
                  <a:lnTo>
                    <a:pt x="3286777" y="4262631"/>
                  </a:lnTo>
                  <a:lnTo>
                    <a:pt x="3271469" y="4275240"/>
                  </a:lnTo>
                  <a:lnTo>
                    <a:pt x="3257061" y="4286948"/>
                  </a:lnTo>
                  <a:lnTo>
                    <a:pt x="3240852" y="4296855"/>
                  </a:lnTo>
                  <a:lnTo>
                    <a:pt x="3222842" y="4305861"/>
                  </a:lnTo>
                  <a:lnTo>
                    <a:pt x="3204833" y="4312165"/>
                  </a:lnTo>
                  <a:lnTo>
                    <a:pt x="3185922" y="4317569"/>
                  </a:lnTo>
                  <a:lnTo>
                    <a:pt x="3176918" y="4319370"/>
                  </a:lnTo>
                  <a:lnTo>
                    <a:pt x="3167012" y="4320271"/>
                  </a:lnTo>
                  <a:lnTo>
                    <a:pt x="3156206" y="4321171"/>
                  </a:lnTo>
                  <a:lnTo>
                    <a:pt x="3146301" y="4321171"/>
                  </a:lnTo>
                  <a:lnTo>
                    <a:pt x="198107" y="4321171"/>
                  </a:lnTo>
                  <a:lnTo>
                    <a:pt x="188202" y="4321171"/>
                  </a:lnTo>
                  <a:lnTo>
                    <a:pt x="178297" y="4320271"/>
                  </a:lnTo>
                  <a:lnTo>
                    <a:pt x="168391" y="4319370"/>
                  </a:lnTo>
                  <a:lnTo>
                    <a:pt x="158486" y="4317569"/>
                  </a:lnTo>
                  <a:lnTo>
                    <a:pt x="139576" y="4312165"/>
                  </a:lnTo>
                  <a:lnTo>
                    <a:pt x="120665" y="4305861"/>
                  </a:lnTo>
                  <a:lnTo>
                    <a:pt x="104457" y="4296855"/>
                  </a:lnTo>
                  <a:lnTo>
                    <a:pt x="87347" y="4286948"/>
                  </a:lnTo>
                  <a:lnTo>
                    <a:pt x="72039" y="4275240"/>
                  </a:lnTo>
                  <a:lnTo>
                    <a:pt x="58532" y="4262631"/>
                  </a:lnTo>
                  <a:lnTo>
                    <a:pt x="45024" y="4249122"/>
                  </a:lnTo>
                  <a:lnTo>
                    <a:pt x="34219" y="4233811"/>
                  </a:lnTo>
                  <a:lnTo>
                    <a:pt x="23413" y="4217600"/>
                  </a:lnTo>
                  <a:lnTo>
                    <a:pt x="16209" y="4199588"/>
                  </a:lnTo>
                  <a:lnTo>
                    <a:pt x="9005" y="4182476"/>
                  </a:lnTo>
                  <a:lnTo>
                    <a:pt x="4503" y="4162662"/>
                  </a:lnTo>
                  <a:lnTo>
                    <a:pt x="1801" y="4152755"/>
                  </a:lnTo>
                  <a:lnTo>
                    <a:pt x="901" y="4143749"/>
                  </a:lnTo>
                  <a:lnTo>
                    <a:pt x="0" y="4133842"/>
                  </a:lnTo>
                  <a:lnTo>
                    <a:pt x="0" y="4123035"/>
                  </a:lnTo>
                  <a:lnTo>
                    <a:pt x="0" y="197236"/>
                  </a:lnTo>
                  <a:lnTo>
                    <a:pt x="0" y="187329"/>
                  </a:lnTo>
                  <a:lnTo>
                    <a:pt x="901" y="177422"/>
                  </a:lnTo>
                  <a:lnTo>
                    <a:pt x="1801" y="167515"/>
                  </a:lnTo>
                  <a:lnTo>
                    <a:pt x="4503" y="156708"/>
                  </a:lnTo>
                  <a:lnTo>
                    <a:pt x="9005" y="138695"/>
                  </a:lnTo>
                  <a:lnTo>
                    <a:pt x="16209" y="119783"/>
                  </a:lnTo>
                  <a:lnTo>
                    <a:pt x="23413" y="102671"/>
                  </a:lnTo>
                  <a:lnTo>
                    <a:pt x="34219" y="87360"/>
                  </a:lnTo>
                  <a:lnTo>
                    <a:pt x="45024" y="71149"/>
                  </a:lnTo>
                  <a:lnTo>
                    <a:pt x="58532" y="56739"/>
                  </a:lnTo>
                  <a:lnTo>
                    <a:pt x="72039" y="44130"/>
                  </a:lnTo>
                  <a:lnTo>
                    <a:pt x="87347" y="32422"/>
                  </a:lnTo>
                  <a:lnTo>
                    <a:pt x="104457" y="23416"/>
                  </a:lnTo>
                  <a:lnTo>
                    <a:pt x="120665" y="15311"/>
                  </a:lnTo>
                  <a:lnTo>
                    <a:pt x="139576" y="8106"/>
                  </a:lnTo>
                  <a:lnTo>
                    <a:pt x="158486" y="3603"/>
                  </a:lnTo>
                  <a:lnTo>
                    <a:pt x="168391" y="1801"/>
                  </a:lnTo>
                  <a:lnTo>
                    <a:pt x="178297" y="901"/>
                  </a:lnTo>
                  <a:close/>
                </a:path>
              </a:pathLst>
            </a:custGeom>
            <a:solidFill>
              <a:schemeClr val="tx1">
                <a:lumMod val="85000"/>
                <a:lumOff val="15000"/>
              </a:schemeClr>
            </a:solidFill>
            <a:ln>
              <a:noFill/>
            </a:ln>
          </p:spPr>
          <p:txBody>
            <a:bodyP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n-lt"/>
                <a:ea typeface="+mn-ea"/>
                <a:cs typeface="+mn-cs"/>
              </a:endParaRPr>
            </a:p>
          </p:txBody>
        </p:sp>
        <p:sp>
          <p:nvSpPr>
            <p:cNvPr id="9245" name="Freeform 13"/>
            <p:cNvSpPr/>
            <p:nvPr/>
          </p:nvSpPr>
          <p:spPr>
            <a:xfrm>
              <a:off x="4386067" y="1942690"/>
              <a:ext cx="72020" cy="72020"/>
            </a:xfrm>
            <a:custGeom>
              <a:avLst/>
              <a:gdLst>
                <a:gd name="txL" fmla="*/ 0 w 78"/>
                <a:gd name="txT" fmla="*/ 0 h 78"/>
                <a:gd name="txR" fmla="*/ 78 w 78"/>
                <a:gd name="txB" fmla="*/ 78 h 7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78" h="78">
                  <a:moveTo>
                    <a:pt x="78" y="39"/>
                  </a:moveTo>
                  <a:lnTo>
                    <a:pt x="78" y="46"/>
                  </a:lnTo>
                  <a:lnTo>
                    <a:pt x="74" y="54"/>
                  </a:lnTo>
                  <a:lnTo>
                    <a:pt x="71" y="60"/>
                  </a:lnTo>
                  <a:lnTo>
                    <a:pt x="67" y="66"/>
                  </a:lnTo>
                  <a:lnTo>
                    <a:pt x="60" y="71"/>
                  </a:lnTo>
                  <a:lnTo>
                    <a:pt x="54" y="74"/>
                  </a:lnTo>
                  <a:lnTo>
                    <a:pt x="47" y="77"/>
                  </a:lnTo>
                  <a:lnTo>
                    <a:pt x="39" y="78"/>
                  </a:lnTo>
                  <a:lnTo>
                    <a:pt x="31" y="77"/>
                  </a:lnTo>
                  <a:lnTo>
                    <a:pt x="24" y="74"/>
                  </a:lnTo>
                  <a:lnTo>
                    <a:pt x="17" y="71"/>
                  </a:lnTo>
                  <a:lnTo>
                    <a:pt x="12" y="66"/>
                  </a:lnTo>
                  <a:lnTo>
                    <a:pt x="6" y="60"/>
                  </a:lnTo>
                  <a:lnTo>
                    <a:pt x="3" y="54"/>
                  </a:lnTo>
                  <a:lnTo>
                    <a:pt x="1" y="46"/>
                  </a:lnTo>
                  <a:lnTo>
                    <a:pt x="0" y="39"/>
                  </a:lnTo>
                  <a:lnTo>
                    <a:pt x="1" y="31"/>
                  </a:lnTo>
                  <a:lnTo>
                    <a:pt x="3" y="24"/>
                  </a:lnTo>
                  <a:lnTo>
                    <a:pt x="6" y="17"/>
                  </a:lnTo>
                  <a:lnTo>
                    <a:pt x="12" y="11"/>
                  </a:lnTo>
                  <a:lnTo>
                    <a:pt x="17" y="6"/>
                  </a:lnTo>
                  <a:lnTo>
                    <a:pt x="24" y="3"/>
                  </a:lnTo>
                  <a:lnTo>
                    <a:pt x="31" y="1"/>
                  </a:lnTo>
                  <a:lnTo>
                    <a:pt x="39" y="0"/>
                  </a:lnTo>
                  <a:lnTo>
                    <a:pt x="47" y="1"/>
                  </a:lnTo>
                  <a:lnTo>
                    <a:pt x="54" y="3"/>
                  </a:lnTo>
                  <a:lnTo>
                    <a:pt x="60" y="6"/>
                  </a:lnTo>
                  <a:lnTo>
                    <a:pt x="67" y="11"/>
                  </a:lnTo>
                  <a:lnTo>
                    <a:pt x="71" y="17"/>
                  </a:lnTo>
                  <a:lnTo>
                    <a:pt x="74" y="24"/>
                  </a:lnTo>
                  <a:lnTo>
                    <a:pt x="78" y="31"/>
                  </a:lnTo>
                  <a:lnTo>
                    <a:pt x="78" y="39"/>
                  </a:lnTo>
                  <a:close/>
                </a:path>
              </a:pathLst>
            </a:custGeom>
            <a:solidFill>
              <a:srgbClr val="FEFEFE"/>
            </a:solidFill>
            <a:ln w="9525">
              <a:noFill/>
            </a:ln>
          </p:spPr>
          <p:txBody>
            <a:bodyPr/>
            <a:p>
              <a:endParaRPr lang="zh-CN" altLang="en-US" dirty="0">
                <a:latin typeface="Arial" panose="020B0604020202020204" pitchFamily="34" charset="0"/>
              </a:endParaRPr>
            </a:p>
          </p:txBody>
        </p:sp>
        <p:sp>
          <p:nvSpPr>
            <p:cNvPr id="11" name="Freeform 14"/>
            <p:cNvSpPr/>
            <p:nvPr/>
          </p:nvSpPr>
          <p:spPr bwMode="auto">
            <a:xfrm>
              <a:off x="4328050" y="5827720"/>
              <a:ext cx="183554" cy="183549"/>
            </a:xfrm>
            <a:custGeom>
              <a:avLst/>
              <a:gdLst>
                <a:gd name="T0" fmla="*/ 207 w 207"/>
                <a:gd name="T1" fmla="*/ 113 h 207"/>
                <a:gd name="T2" fmla="*/ 203 w 207"/>
                <a:gd name="T3" fmla="*/ 134 h 207"/>
                <a:gd name="T4" fmla="*/ 196 w 207"/>
                <a:gd name="T5" fmla="*/ 152 h 207"/>
                <a:gd name="T6" fmla="*/ 184 w 207"/>
                <a:gd name="T7" fmla="*/ 169 h 207"/>
                <a:gd name="T8" fmla="*/ 170 w 207"/>
                <a:gd name="T9" fmla="*/ 183 h 207"/>
                <a:gd name="T10" fmla="*/ 153 w 207"/>
                <a:gd name="T11" fmla="*/ 194 h 207"/>
                <a:gd name="T12" fmla="*/ 135 w 207"/>
                <a:gd name="T13" fmla="*/ 202 h 207"/>
                <a:gd name="T14" fmla="*/ 115 w 207"/>
                <a:gd name="T15" fmla="*/ 206 h 207"/>
                <a:gd name="T16" fmla="*/ 93 w 207"/>
                <a:gd name="T17" fmla="*/ 206 h 207"/>
                <a:gd name="T18" fmla="*/ 74 w 207"/>
                <a:gd name="T19" fmla="*/ 202 h 207"/>
                <a:gd name="T20" fmla="*/ 55 w 207"/>
                <a:gd name="T21" fmla="*/ 194 h 207"/>
                <a:gd name="T22" fmla="*/ 38 w 207"/>
                <a:gd name="T23" fmla="*/ 183 h 207"/>
                <a:gd name="T24" fmla="*/ 24 w 207"/>
                <a:gd name="T25" fmla="*/ 169 h 207"/>
                <a:gd name="T26" fmla="*/ 13 w 207"/>
                <a:gd name="T27" fmla="*/ 152 h 207"/>
                <a:gd name="T28" fmla="*/ 6 w 207"/>
                <a:gd name="T29" fmla="*/ 134 h 207"/>
                <a:gd name="T30" fmla="*/ 1 w 207"/>
                <a:gd name="T31" fmla="*/ 113 h 207"/>
                <a:gd name="T32" fmla="*/ 1 w 207"/>
                <a:gd name="T33" fmla="*/ 93 h 207"/>
                <a:gd name="T34" fmla="*/ 6 w 207"/>
                <a:gd name="T35" fmla="*/ 72 h 207"/>
                <a:gd name="T36" fmla="*/ 13 w 207"/>
                <a:gd name="T37" fmla="*/ 54 h 207"/>
                <a:gd name="T38" fmla="*/ 24 w 207"/>
                <a:gd name="T39" fmla="*/ 38 h 207"/>
                <a:gd name="T40" fmla="*/ 38 w 207"/>
                <a:gd name="T41" fmla="*/ 24 h 207"/>
                <a:gd name="T42" fmla="*/ 55 w 207"/>
                <a:gd name="T43" fmla="*/ 12 h 207"/>
                <a:gd name="T44" fmla="*/ 74 w 207"/>
                <a:gd name="T45" fmla="*/ 4 h 207"/>
                <a:gd name="T46" fmla="*/ 93 w 207"/>
                <a:gd name="T47" fmla="*/ 0 h 207"/>
                <a:gd name="T48" fmla="*/ 115 w 207"/>
                <a:gd name="T49" fmla="*/ 0 h 207"/>
                <a:gd name="T50" fmla="*/ 135 w 207"/>
                <a:gd name="T51" fmla="*/ 4 h 207"/>
                <a:gd name="T52" fmla="*/ 153 w 207"/>
                <a:gd name="T53" fmla="*/ 12 h 207"/>
                <a:gd name="T54" fmla="*/ 170 w 207"/>
                <a:gd name="T55" fmla="*/ 24 h 207"/>
                <a:gd name="T56" fmla="*/ 184 w 207"/>
                <a:gd name="T57" fmla="*/ 38 h 207"/>
                <a:gd name="T58" fmla="*/ 196 w 207"/>
                <a:gd name="T59" fmla="*/ 54 h 207"/>
                <a:gd name="T60" fmla="*/ 203 w 207"/>
                <a:gd name="T61" fmla="*/ 72 h 207"/>
                <a:gd name="T62" fmla="*/ 207 w 207"/>
                <a:gd name="T63" fmla="*/ 9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7" h="207">
                  <a:moveTo>
                    <a:pt x="207" y="103"/>
                  </a:moveTo>
                  <a:lnTo>
                    <a:pt x="207" y="113"/>
                  </a:lnTo>
                  <a:lnTo>
                    <a:pt x="205" y="124"/>
                  </a:lnTo>
                  <a:lnTo>
                    <a:pt x="203" y="134"/>
                  </a:lnTo>
                  <a:lnTo>
                    <a:pt x="200" y="143"/>
                  </a:lnTo>
                  <a:lnTo>
                    <a:pt x="196" y="152"/>
                  </a:lnTo>
                  <a:lnTo>
                    <a:pt x="190" y="161"/>
                  </a:lnTo>
                  <a:lnTo>
                    <a:pt x="184" y="169"/>
                  </a:lnTo>
                  <a:lnTo>
                    <a:pt x="177" y="176"/>
                  </a:lnTo>
                  <a:lnTo>
                    <a:pt x="170" y="183"/>
                  </a:lnTo>
                  <a:lnTo>
                    <a:pt x="162" y="189"/>
                  </a:lnTo>
                  <a:lnTo>
                    <a:pt x="153" y="194"/>
                  </a:lnTo>
                  <a:lnTo>
                    <a:pt x="145" y="198"/>
                  </a:lnTo>
                  <a:lnTo>
                    <a:pt x="135" y="202"/>
                  </a:lnTo>
                  <a:lnTo>
                    <a:pt x="125" y="205"/>
                  </a:lnTo>
                  <a:lnTo>
                    <a:pt x="115" y="206"/>
                  </a:lnTo>
                  <a:lnTo>
                    <a:pt x="104" y="207"/>
                  </a:lnTo>
                  <a:lnTo>
                    <a:pt x="93" y="206"/>
                  </a:lnTo>
                  <a:lnTo>
                    <a:pt x="83" y="205"/>
                  </a:lnTo>
                  <a:lnTo>
                    <a:pt x="74" y="202"/>
                  </a:lnTo>
                  <a:lnTo>
                    <a:pt x="64" y="198"/>
                  </a:lnTo>
                  <a:lnTo>
                    <a:pt x="55" y="194"/>
                  </a:lnTo>
                  <a:lnTo>
                    <a:pt x="47" y="189"/>
                  </a:lnTo>
                  <a:lnTo>
                    <a:pt x="38" y="183"/>
                  </a:lnTo>
                  <a:lnTo>
                    <a:pt x="30" y="176"/>
                  </a:lnTo>
                  <a:lnTo>
                    <a:pt x="24" y="169"/>
                  </a:lnTo>
                  <a:lnTo>
                    <a:pt x="19" y="161"/>
                  </a:lnTo>
                  <a:lnTo>
                    <a:pt x="13" y="152"/>
                  </a:lnTo>
                  <a:lnTo>
                    <a:pt x="9" y="143"/>
                  </a:lnTo>
                  <a:lnTo>
                    <a:pt x="6" y="134"/>
                  </a:lnTo>
                  <a:lnTo>
                    <a:pt x="2" y="124"/>
                  </a:lnTo>
                  <a:lnTo>
                    <a:pt x="1" y="113"/>
                  </a:lnTo>
                  <a:lnTo>
                    <a:pt x="0" y="103"/>
                  </a:lnTo>
                  <a:lnTo>
                    <a:pt x="1" y="93"/>
                  </a:lnTo>
                  <a:lnTo>
                    <a:pt x="2" y="82"/>
                  </a:lnTo>
                  <a:lnTo>
                    <a:pt x="6" y="72"/>
                  </a:lnTo>
                  <a:lnTo>
                    <a:pt x="9" y="62"/>
                  </a:lnTo>
                  <a:lnTo>
                    <a:pt x="13" y="54"/>
                  </a:lnTo>
                  <a:lnTo>
                    <a:pt x="19" y="45"/>
                  </a:lnTo>
                  <a:lnTo>
                    <a:pt x="24" y="38"/>
                  </a:lnTo>
                  <a:lnTo>
                    <a:pt x="30" y="30"/>
                  </a:lnTo>
                  <a:lnTo>
                    <a:pt x="38" y="24"/>
                  </a:lnTo>
                  <a:lnTo>
                    <a:pt x="47" y="17"/>
                  </a:lnTo>
                  <a:lnTo>
                    <a:pt x="55" y="12"/>
                  </a:lnTo>
                  <a:lnTo>
                    <a:pt x="64" y="7"/>
                  </a:lnTo>
                  <a:lnTo>
                    <a:pt x="74" y="4"/>
                  </a:lnTo>
                  <a:lnTo>
                    <a:pt x="83" y="2"/>
                  </a:lnTo>
                  <a:lnTo>
                    <a:pt x="93" y="0"/>
                  </a:lnTo>
                  <a:lnTo>
                    <a:pt x="104" y="0"/>
                  </a:lnTo>
                  <a:lnTo>
                    <a:pt x="115" y="0"/>
                  </a:lnTo>
                  <a:lnTo>
                    <a:pt x="125" y="2"/>
                  </a:lnTo>
                  <a:lnTo>
                    <a:pt x="135" y="4"/>
                  </a:lnTo>
                  <a:lnTo>
                    <a:pt x="145" y="7"/>
                  </a:lnTo>
                  <a:lnTo>
                    <a:pt x="153" y="12"/>
                  </a:lnTo>
                  <a:lnTo>
                    <a:pt x="162" y="17"/>
                  </a:lnTo>
                  <a:lnTo>
                    <a:pt x="170" y="24"/>
                  </a:lnTo>
                  <a:lnTo>
                    <a:pt x="177" y="30"/>
                  </a:lnTo>
                  <a:lnTo>
                    <a:pt x="184" y="38"/>
                  </a:lnTo>
                  <a:lnTo>
                    <a:pt x="190" y="45"/>
                  </a:lnTo>
                  <a:lnTo>
                    <a:pt x="196" y="54"/>
                  </a:lnTo>
                  <a:lnTo>
                    <a:pt x="200" y="62"/>
                  </a:lnTo>
                  <a:lnTo>
                    <a:pt x="203" y="72"/>
                  </a:lnTo>
                  <a:lnTo>
                    <a:pt x="205" y="82"/>
                  </a:lnTo>
                  <a:lnTo>
                    <a:pt x="207" y="93"/>
                  </a:lnTo>
                  <a:lnTo>
                    <a:pt x="207" y="103"/>
                  </a:lnTo>
                  <a:close/>
                </a:path>
              </a:pathLst>
            </a:custGeom>
            <a:solidFill>
              <a:schemeClr val="tx1">
                <a:lumMod val="85000"/>
                <a:lumOff val="15000"/>
              </a:schemeClr>
            </a:solidFill>
            <a:ln>
              <a:noFill/>
            </a:ln>
          </p:spPr>
          <p:txBody>
            <a:bodyP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n-lt"/>
                <a:ea typeface="+mn-ea"/>
                <a:cs typeface="+mn-cs"/>
              </a:endParaRPr>
            </a:p>
          </p:txBody>
        </p:sp>
        <p:sp>
          <p:nvSpPr>
            <p:cNvPr id="12" name="Freeform 27"/>
            <p:cNvSpPr/>
            <p:nvPr/>
          </p:nvSpPr>
          <p:spPr bwMode="auto">
            <a:xfrm>
              <a:off x="4385605" y="1942088"/>
              <a:ext cx="73111" cy="73108"/>
            </a:xfrm>
            <a:custGeom>
              <a:avLst/>
              <a:gdLst>
                <a:gd name="T0" fmla="*/ 39 w 78"/>
                <a:gd name="T1" fmla="*/ 78 h 78"/>
                <a:gd name="T2" fmla="*/ 31 w 78"/>
                <a:gd name="T3" fmla="*/ 77 h 78"/>
                <a:gd name="T4" fmla="*/ 24 w 78"/>
                <a:gd name="T5" fmla="*/ 74 h 78"/>
                <a:gd name="T6" fmla="*/ 17 w 78"/>
                <a:gd name="T7" fmla="*/ 71 h 78"/>
                <a:gd name="T8" fmla="*/ 12 w 78"/>
                <a:gd name="T9" fmla="*/ 66 h 78"/>
                <a:gd name="T10" fmla="*/ 6 w 78"/>
                <a:gd name="T11" fmla="*/ 60 h 78"/>
                <a:gd name="T12" fmla="*/ 3 w 78"/>
                <a:gd name="T13" fmla="*/ 54 h 78"/>
                <a:gd name="T14" fmla="*/ 1 w 78"/>
                <a:gd name="T15" fmla="*/ 46 h 78"/>
                <a:gd name="T16" fmla="*/ 0 w 78"/>
                <a:gd name="T17" fmla="*/ 39 h 78"/>
                <a:gd name="T18" fmla="*/ 1 w 78"/>
                <a:gd name="T19" fmla="*/ 31 h 78"/>
                <a:gd name="T20" fmla="*/ 3 w 78"/>
                <a:gd name="T21" fmla="*/ 24 h 78"/>
                <a:gd name="T22" fmla="*/ 6 w 78"/>
                <a:gd name="T23" fmla="*/ 17 h 78"/>
                <a:gd name="T24" fmla="*/ 12 w 78"/>
                <a:gd name="T25" fmla="*/ 11 h 78"/>
                <a:gd name="T26" fmla="*/ 17 w 78"/>
                <a:gd name="T27" fmla="*/ 6 h 78"/>
                <a:gd name="T28" fmla="*/ 24 w 78"/>
                <a:gd name="T29" fmla="*/ 3 h 78"/>
                <a:gd name="T30" fmla="*/ 31 w 78"/>
                <a:gd name="T31" fmla="*/ 1 h 78"/>
                <a:gd name="T32" fmla="*/ 39 w 78"/>
                <a:gd name="T33" fmla="*/ 0 h 78"/>
                <a:gd name="T34" fmla="*/ 47 w 78"/>
                <a:gd name="T35" fmla="*/ 1 h 78"/>
                <a:gd name="T36" fmla="*/ 54 w 78"/>
                <a:gd name="T37" fmla="*/ 3 h 78"/>
                <a:gd name="T38" fmla="*/ 60 w 78"/>
                <a:gd name="T39" fmla="*/ 6 h 78"/>
                <a:gd name="T40" fmla="*/ 67 w 78"/>
                <a:gd name="T41" fmla="*/ 11 h 78"/>
                <a:gd name="T42" fmla="*/ 71 w 78"/>
                <a:gd name="T43" fmla="*/ 17 h 78"/>
                <a:gd name="T44" fmla="*/ 74 w 78"/>
                <a:gd name="T45" fmla="*/ 24 h 78"/>
                <a:gd name="T46" fmla="*/ 78 w 78"/>
                <a:gd name="T47" fmla="*/ 31 h 78"/>
                <a:gd name="T48" fmla="*/ 78 w 78"/>
                <a:gd name="T49" fmla="*/ 39 h 78"/>
                <a:gd name="T50" fmla="*/ 78 w 78"/>
                <a:gd name="T51" fmla="*/ 46 h 78"/>
                <a:gd name="T52" fmla="*/ 74 w 78"/>
                <a:gd name="T53" fmla="*/ 54 h 78"/>
                <a:gd name="T54" fmla="*/ 71 w 78"/>
                <a:gd name="T55" fmla="*/ 60 h 78"/>
                <a:gd name="T56" fmla="*/ 67 w 78"/>
                <a:gd name="T57" fmla="*/ 66 h 78"/>
                <a:gd name="T58" fmla="*/ 60 w 78"/>
                <a:gd name="T59" fmla="*/ 71 h 78"/>
                <a:gd name="T60" fmla="*/ 54 w 78"/>
                <a:gd name="T61" fmla="*/ 74 h 78"/>
                <a:gd name="T62" fmla="*/ 47 w 78"/>
                <a:gd name="T63" fmla="*/ 77 h 78"/>
                <a:gd name="T64" fmla="*/ 39 w 78"/>
                <a:gd name="T6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39" y="78"/>
                  </a:moveTo>
                  <a:lnTo>
                    <a:pt x="31" y="77"/>
                  </a:lnTo>
                  <a:lnTo>
                    <a:pt x="24" y="74"/>
                  </a:lnTo>
                  <a:lnTo>
                    <a:pt x="17" y="71"/>
                  </a:lnTo>
                  <a:lnTo>
                    <a:pt x="12" y="66"/>
                  </a:lnTo>
                  <a:lnTo>
                    <a:pt x="6" y="60"/>
                  </a:lnTo>
                  <a:lnTo>
                    <a:pt x="3" y="54"/>
                  </a:lnTo>
                  <a:lnTo>
                    <a:pt x="1" y="46"/>
                  </a:lnTo>
                  <a:lnTo>
                    <a:pt x="0" y="39"/>
                  </a:lnTo>
                  <a:lnTo>
                    <a:pt x="1" y="31"/>
                  </a:lnTo>
                  <a:lnTo>
                    <a:pt x="3" y="24"/>
                  </a:lnTo>
                  <a:lnTo>
                    <a:pt x="6" y="17"/>
                  </a:lnTo>
                  <a:lnTo>
                    <a:pt x="12" y="11"/>
                  </a:lnTo>
                  <a:lnTo>
                    <a:pt x="17" y="6"/>
                  </a:lnTo>
                  <a:lnTo>
                    <a:pt x="24" y="3"/>
                  </a:lnTo>
                  <a:lnTo>
                    <a:pt x="31" y="1"/>
                  </a:lnTo>
                  <a:lnTo>
                    <a:pt x="39" y="0"/>
                  </a:lnTo>
                  <a:lnTo>
                    <a:pt x="47" y="1"/>
                  </a:lnTo>
                  <a:lnTo>
                    <a:pt x="54" y="3"/>
                  </a:lnTo>
                  <a:lnTo>
                    <a:pt x="60" y="6"/>
                  </a:lnTo>
                  <a:lnTo>
                    <a:pt x="67" y="11"/>
                  </a:lnTo>
                  <a:lnTo>
                    <a:pt x="71" y="17"/>
                  </a:lnTo>
                  <a:lnTo>
                    <a:pt x="74" y="24"/>
                  </a:lnTo>
                  <a:lnTo>
                    <a:pt x="78" y="31"/>
                  </a:lnTo>
                  <a:lnTo>
                    <a:pt x="78" y="39"/>
                  </a:lnTo>
                  <a:lnTo>
                    <a:pt x="78" y="46"/>
                  </a:lnTo>
                  <a:lnTo>
                    <a:pt x="74" y="54"/>
                  </a:lnTo>
                  <a:lnTo>
                    <a:pt x="71" y="60"/>
                  </a:lnTo>
                  <a:lnTo>
                    <a:pt x="67" y="66"/>
                  </a:lnTo>
                  <a:lnTo>
                    <a:pt x="60" y="71"/>
                  </a:lnTo>
                  <a:lnTo>
                    <a:pt x="54" y="74"/>
                  </a:lnTo>
                  <a:lnTo>
                    <a:pt x="47" y="77"/>
                  </a:lnTo>
                  <a:lnTo>
                    <a:pt x="39" y="78"/>
                  </a:lnTo>
                  <a:close/>
                </a:path>
              </a:pathLst>
            </a:custGeom>
            <a:solidFill>
              <a:schemeClr val="tx1">
                <a:lumMod val="85000"/>
                <a:lumOff val="15000"/>
              </a:schemeClr>
            </a:solidFill>
            <a:ln>
              <a:noFill/>
            </a:ln>
          </p:spPr>
          <p:txBody>
            <a:bodyP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13" name="矩形 12"/>
          <p:cNvSpPr/>
          <p:nvPr/>
        </p:nvSpPr>
        <p:spPr>
          <a:xfrm>
            <a:off x="1054100" y="1916113"/>
            <a:ext cx="2808288" cy="3781425"/>
          </a:xfrm>
          <a:prstGeom prst="rect">
            <a:avLst/>
          </a:pr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KSO_Shape"/>
          <p:cNvSpPr/>
          <p:nvPr/>
        </p:nvSpPr>
        <p:spPr bwMode="auto">
          <a:xfrm>
            <a:off x="1779588" y="3640138"/>
            <a:ext cx="1317625" cy="904875"/>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AF2"/>
              </a:solidFill>
              <a:effectLst/>
              <a:uLnTx/>
              <a:uFillTx/>
              <a:latin typeface="+mn-lt"/>
              <a:ea typeface="宋体" panose="02010600030101010101" pitchFamily="2" charset="-122"/>
              <a:cs typeface="+mn-cs"/>
            </a:endParaRPr>
          </a:p>
        </p:txBody>
      </p:sp>
      <p:sp>
        <p:nvSpPr>
          <p:cNvPr id="27" name="Shape 54"/>
          <p:cNvSpPr txBox="1"/>
          <p:nvPr/>
        </p:nvSpPr>
        <p:spPr>
          <a:xfrm>
            <a:off x="1198563" y="2636838"/>
            <a:ext cx="2881312" cy="376237"/>
          </a:xfrm>
          <a:prstGeom prst="rect">
            <a:avLst/>
          </a:prstGeom>
          <a:noFill/>
          <a:ln w="9525">
            <a:noFill/>
          </a:ln>
        </p:spPr>
        <p:txBody>
          <a:bodyPr/>
          <a:p>
            <a:pPr algn="ctr"/>
            <a:r>
              <a:rPr lang="zh-CN" altLang="en-US" sz="2400" dirty="0">
                <a:solidFill>
                  <a:schemeClr val="bg1"/>
                </a:solidFill>
                <a:latin typeface="微软雅黑" panose="020B0503020204020204" pitchFamily="34" charset="-122"/>
                <a:ea typeface="微软雅黑" panose="020B0503020204020204" pitchFamily="34" charset="-122"/>
              </a:rPr>
              <a:t>如何学好？</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28" name="圆角矩形 27"/>
          <p:cNvSpPr/>
          <p:nvPr/>
        </p:nvSpPr>
        <p:spPr>
          <a:xfrm>
            <a:off x="4943475" y="1628775"/>
            <a:ext cx="6689725" cy="935038"/>
          </a:xfrm>
          <a:prstGeom prst="roundRect">
            <a:avLst/>
          </a:prstGeom>
          <a:solidFill>
            <a:srgbClr val="D9D9D9">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8" name="组合 28"/>
          <p:cNvGrpSpPr/>
          <p:nvPr/>
        </p:nvGrpSpPr>
        <p:grpSpPr>
          <a:xfrm>
            <a:off x="4445000" y="1590675"/>
            <a:ext cx="995363" cy="1041400"/>
            <a:chOff x="1819647" y="2164806"/>
            <a:chExt cx="1047750" cy="1095080"/>
          </a:xfrm>
        </p:grpSpPr>
        <p:sp>
          <p:nvSpPr>
            <p:cNvPr id="30" name="Freeform 28"/>
            <p:cNvSpPr/>
            <p:nvPr/>
          </p:nvSpPr>
          <p:spPr>
            <a:xfrm>
              <a:off x="1819647" y="2164806"/>
              <a:ext cx="1047750" cy="1048339"/>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rgbClr val="6BDBC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9314" tIns="169314" rIns="169314" bIns="169314" spcCol="1270" anchor="ctr"/>
            <a:lstStyle/>
            <a:p>
              <a:pPr marL="0" marR="0" lvl="0" indent="0" algn="ctr" defTabSz="1111250" rtl="0" eaLnBrk="1" fontAlgn="base" latinLnBrk="0" hangingPunct="1">
                <a:lnSpc>
                  <a:spcPct val="90000"/>
                </a:lnSpc>
                <a:spcBef>
                  <a:spcPct val="0"/>
                </a:spcBef>
                <a:spcAft>
                  <a:spcPct val="35000"/>
                </a:spcAft>
                <a:buClrTx/>
                <a:buSzTx/>
                <a:buFontTx/>
                <a:buNone/>
                <a:defRPr/>
              </a:pPr>
              <a:endParaRPr kumimoji="0" lang="en-GB" sz="2500" b="0" i="0" u="none" strike="noStrike" kern="1200" cap="none" spc="0" normalizeH="0" baseline="0" noProof="0">
                <a:ln>
                  <a:noFill/>
                </a:ln>
                <a:solidFill>
                  <a:schemeClr val="lt1"/>
                </a:solidFill>
                <a:effectLst/>
                <a:uLnTx/>
                <a:uFillTx/>
                <a:latin typeface="+mn-lt"/>
                <a:ea typeface="+mn-ea"/>
                <a:cs typeface="+mn-cs"/>
              </a:endParaRPr>
            </a:p>
          </p:txBody>
        </p:sp>
        <p:sp>
          <p:nvSpPr>
            <p:cNvPr id="9243" name="Shape 54"/>
            <p:cNvSpPr txBox="1"/>
            <p:nvPr/>
          </p:nvSpPr>
          <p:spPr>
            <a:xfrm>
              <a:off x="1854249" y="2379209"/>
              <a:ext cx="1000843" cy="880677"/>
            </a:xfrm>
            <a:prstGeom prst="rect">
              <a:avLst/>
            </a:prstGeom>
            <a:noFill/>
            <a:ln w="9525">
              <a:noFill/>
            </a:ln>
          </p:spPr>
          <p:txBody>
            <a:bodyPr/>
            <a:p>
              <a:pPr algn="ctr"/>
              <a:r>
                <a:rPr lang="en-US" altLang="zh-CN" sz="4000" dirty="0">
                  <a:solidFill>
                    <a:schemeClr val="bg1"/>
                  </a:solidFill>
                  <a:latin typeface="微软雅黑" panose="020B0503020204020204" pitchFamily="34" charset="-122"/>
                  <a:ea typeface="微软雅黑" panose="020B0503020204020204" pitchFamily="34" charset="-122"/>
                </a:rPr>
                <a:t>1</a:t>
              </a:r>
              <a:endParaRPr lang="en-US" altLang="zh-CN" sz="4000" dirty="0">
                <a:solidFill>
                  <a:schemeClr val="bg1"/>
                </a:solidFill>
                <a:latin typeface="微软雅黑" panose="020B0503020204020204" pitchFamily="34" charset="-122"/>
                <a:ea typeface="微软雅黑" panose="020B0503020204020204" pitchFamily="34" charset="-122"/>
              </a:endParaRPr>
            </a:p>
          </p:txBody>
        </p:sp>
      </p:grpSp>
      <p:sp>
        <p:nvSpPr>
          <p:cNvPr id="32" name="Shape 54"/>
          <p:cNvSpPr txBox="1"/>
          <p:nvPr/>
        </p:nvSpPr>
        <p:spPr>
          <a:xfrm>
            <a:off x="5591175" y="1700213"/>
            <a:ext cx="5905500" cy="649287"/>
          </a:xfrm>
          <a:prstGeom prst="rect">
            <a:avLst/>
          </a:prstGeom>
          <a:noFill/>
          <a:ln w="9525">
            <a:noFill/>
          </a:ln>
        </p:spPr>
        <p:txBody>
          <a:bodyPr/>
          <a:p>
            <a:r>
              <a:rPr lang="zh-CN" altLang="en-US" sz="1600" b="1" dirty="0">
                <a:solidFill>
                  <a:srgbClr val="6BDBCF"/>
                </a:solidFill>
                <a:latin typeface="微软雅黑" panose="020B0503020204020204" pitchFamily="34" charset="-122"/>
                <a:ea typeface="微软雅黑" panose="020B0503020204020204" pitchFamily="34" charset="-122"/>
              </a:rPr>
              <a:t>专业术语要理解掌握：</a:t>
            </a:r>
            <a:endParaRPr lang="en-US" altLang="zh-CN" sz="1600" b="1" dirty="0">
              <a:solidFill>
                <a:srgbClr val="6BDBCF"/>
              </a:solidFill>
              <a:latin typeface="微软雅黑" panose="020B0503020204020204" pitchFamily="34" charset="-122"/>
              <a:ea typeface="微软雅黑" panose="020B0503020204020204" pitchFamily="34" charset="-122"/>
            </a:endParaRPr>
          </a:p>
          <a:p>
            <a:r>
              <a:rPr lang="zh-CN" altLang="en-US" sz="1600" b="1" dirty="0">
                <a:solidFill>
                  <a:srgbClr val="7F7F7F"/>
                </a:solidFill>
                <a:latin typeface="微软雅黑" panose="020B0503020204020204" pitchFamily="34" charset="-122"/>
                <a:ea typeface="微软雅黑" panose="020B0503020204020204" pitchFamily="34" charset="-122"/>
              </a:rPr>
              <a:t>概念多，计算公式多，需多加练习，通过各种案例加深理解，牢记公式</a:t>
            </a:r>
            <a:endParaRPr lang="zh-CN" altLang="en-US" sz="1600" b="1" dirty="0">
              <a:solidFill>
                <a:srgbClr val="7F7F7F"/>
              </a:solidFill>
              <a:latin typeface="微软雅黑" panose="020B0503020204020204" pitchFamily="34" charset="-122"/>
              <a:ea typeface="微软雅黑" panose="020B0503020204020204" pitchFamily="34" charset="-122"/>
            </a:endParaRPr>
          </a:p>
        </p:txBody>
      </p:sp>
      <p:sp>
        <p:nvSpPr>
          <p:cNvPr id="33" name="圆角矩形 32"/>
          <p:cNvSpPr/>
          <p:nvPr/>
        </p:nvSpPr>
        <p:spPr>
          <a:xfrm>
            <a:off x="4916488" y="2724150"/>
            <a:ext cx="6689725" cy="936625"/>
          </a:xfrm>
          <a:prstGeom prst="roundRect">
            <a:avLst/>
          </a:prstGeom>
          <a:solidFill>
            <a:srgbClr val="D9D9D9">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0" name="组合 33"/>
          <p:cNvGrpSpPr/>
          <p:nvPr/>
        </p:nvGrpSpPr>
        <p:grpSpPr>
          <a:xfrm>
            <a:off x="4445000" y="2659063"/>
            <a:ext cx="995363" cy="1041400"/>
            <a:chOff x="1819647" y="2164806"/>
            <a:chExt cx="1047750" cy="1095080"/>
          </a:xfrm>
        </p:grpSpPr>
        <p:sp>
          <p:nvSpPr>
            <p:cNvPr id="35" name="Freeform 28"/>
            <p:cNvSpPr/>
            <p:nvPr/>
          </p:nvSpPr>
          <p:spPr>
            <a:xfrm>
              <a:off x="1819647" y="2164806"/>
              <a:ext cx="1047750" cy="1048339"/>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rgbClr val="56B1B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9314" tIns="169314" rIns="169314" bIns="169314" spcCol="1270" anchor="ctr"/>
            <a:lstStyle/>
            <a:p>
              <a:pPr marL="0" marR="0" lvl="0" indent="0" algn="ctr" defTabSz="1111250" rtl="0" eaLnBrk="1" fontAlgn="base" latinLnBrk="0" hangingPunct="1">
                <a:lnSpc>
                  <a:spcPct val="90000"/>
                </a:lnSpc>
                <a:spcBef>
                  <a:spcPct val="0"/>
                </a:spcBef>
                <a:spcAft>
                  <a:spcPct val="35000"/>
                </a:spcAft>
                <a:buClrTx/>
                <a:buSzTx/>
                <a:buFontTx/>
                <a:buNone/>
                <a:defRPr/>
              </a:pPr>
              <a:endParaRPr kumimoji="0" lang="en-GB" sz="2500" b="0" i="0" u="none" strike="noStrike" kern="1200" cap="none" spc="0" normalizeH="0" baseline="0" noProof="0">
                <a:ln>
                  <a:noFill/>
                </a:ln>
                <a:solidFill>
                  <a:schemeClr val="lt1"/>
                </a:solidFill>
                <a:effectLst/>
                <a:uLnTx/>
                <a:uFillTx/>
                <a:latin typeface="+mn-lt"/>
                <a:ea typeface="+mn-ea"/>
                <a:cs typeface="+mn-cs"/>
              </a:endParaRPr>
            </a:p>
          </p:txBody>
        </p:sp>
        <p:sp>
          <p:nvSpPr>
            <p:cNvPr id="9241" name="Shape 54"/>
            <p:cNvSpPr txBox="1"/>
            <p:nvPr/>
          </p:nvSpPr>
          <p:spPr>
            <a:xfrm>
              <a:off x="1854249" y="2379209"/>
              <a:ext cx="1000843" cy="880677"/>
            </a:xfrm>
            <a:prstGeom prst="rect">
              <a:avLst/>
            </a:prstGeom>
            <a:noFill/>
            <a:ln w="9525">
              <a:noFill/>
            </a:ln>
          </p:spPr>
          <p:txBody>
            <a:bodyPr/>
            <a:p>
              <a:pPr algn="ctr"/>
              <a:r>
                <a:rPr lang="en-US" altLang="zh-CN" sz="4000" dirty="0">
                  <a:solidFill>
                    <a:schemeClr val="bg1"/>
                  </a:solidFill>
                  <a:latin typeface="微软雅黑" panose="020B0503020204020204" pitchFamily="34" charset="-122"/>
                  <a:ea typeface="微软雅黑" panose="020B0503020204020204" pitchFamily="34" charset="-122"/>
                </a:rPr>
                <a:t>2</a:t>
              </a:r>
              <a:endParaRPr lang="en-US" altLang="zh-CN" sz="4000" dirty="0">
                <a:solidFill>
                  <a:schemeClr val="bg1"/>
                </a:solidFill>
                <a:latin typeface="微软雅黑" panose="020B0503020204020204" pitchFamily="34" charset="-122"/>
                <a:ea typeface="微软雅黑" panose="020B0503020204020204" pitchFamily="34" charset="-122"/>
              </a:endParaRPr>
            </a:p>
          </p:txBody>
        </p:sp>
      </p:grpSp>
      <p:sp>
        <p:nvSpPr>
          <p:cNvPr id="37" name="Shape 54"/>
          <p:cNvSpPr txBox="1"/>
          <p:nvPr/>
        </p:nvSpPr>
        <p:spPr>
          <a:xfrm>
            <a:off x="5557838" y="2862263"/>
            <a:ext cx="5905500" cy="650875"/>
          </a:xfrm>
          <a:prstGeom prst="rect">
            <a:avLst/>
          </a:prstGeom>
          <a:noFill/>
          <a:ln w="9525">
            <a:noFill/>
          </a:ln>
        </p:spPr>
        <p:txBody>
          <a:bodyPr/>
          <a:p>
            <a:r>
              <a:rPr lang="zh-CN" altLang="en-US" sz="1600" b="1" dirty="0">
                <a:solidFill>
                  <a:srgbClr val="6BDBCF"/>
                </a:solidFill>
                <a:latin typeface="微软雅黑" panose="020B0503020204020204" pitchFamily="34" charset="-122"/>
                <a:ea typeface="微软雅黑" panose="020B0503020204020204" pitchFamily="34" charset="-122"/>
              </a:rPr>
              <a:t>活用课堂教学软件，多做多问</a:t>
            </a:r>
            <a:endParaRPr lang="zh-CN" altLang="en-US" sz="1600" b="1" dirty="0">
              <a:solidFill>
                <a:srgbClr val="6BDBCF"/>
              </a:solidFill>
              <a:latin typeface="微软雅黑" panose="020B0503020204020204" pitchFamily="34" charset="-122"/>
              <a:ea typeface="微软雅黑" panose="020B0503020204020204" pitchFamily="34" charset="-122"/>
            </a:endParaRPr>
          </a:p>
          <a:p>
            <a:r>
              <a:rPr lang="zh-CN" altLang="en-US" sz="1600" b="1" dirty="0">
                <a:solidFill>
                  <a:srgbClr val="7F7F7F"/>
                </a:solidFill>
                <a:latin typeface="微软雅黑" panose="020B0503020204020204" pitchFamily="34" charset="-122"/>
                <a:ea typeface="微软雅黑" panose="020B0503020204020204" pitchFamily="34" charset="-122"/>
              </a:rPr>
              <a:t>全新教学软件，结合案例实操，在线做作业和提问，提高效率</a:t>
            </a:r>
            <a:endParaRPr lang="zh-CN" altLang="en-US" sz="1600" b="1" dirty="0">
              <a:solidFill>
                <a:srgbClr val="7F7F7F"/>
              </a:solidFill>
              <a:latin typeface="微软雅黑" panose="020B0503020204020204" pitchFamily="34" charset="-122"/>
              <a:ea typeface="微软雅黑" panose="020B0503020204020204" pitchFamily="34" charset="-122"/>
            </a:endParaRPr>
          </a:p>
        </p:txBody>
      </p:sp>
      <p:sp>
        <p:nvSpPr>
          <p:cNvPr id="38" name="圆角矩形 37"/>
          <p:cNvSpPr/>
          <p:nvPr/>
        </p:nvSpPr>
        <p:spPr>
          <a:xfrm>
            <a:off x="4916488" y="3816350"/>
            <a:ext cx="6689725" cy="936625"/>
          </a:xfrm>
          <a:prstGeom prst="roundRect">
            <a:avLst/>
          </a:prstGeom>
          <a:solidFill>
            <a:srgbClr val="D9D9D9">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5" name="组合 38"/>
          <p:cNvGrpSpPr/>
          <p:nvPr/>
        </p:nvGrpSpPr>
        <p:grpSpPr>
          <a:xfrm>
            <a:off x="4445000" y="3751263"/>
            <a:ext cx="995363" cy="1041400"/>
            <a:chOff x="1819647" y="2164806"/>
            <a:chExt cx="1047750" cy="1095080"/>
          </a:xfrm>
        </p:grpSpPr>
        <p:sp>
          <p:nvSpPr>
            <p:cNvPr id="40" name="Freeform 28"/>
            <p:cNvSpPr/>
            <p:nvPr/>
          </p:nvSpPr>
          <p:spPr>
            <a:xfrm>
              <a:off x="1819647" y="2164806"/>
              <a:ext cx="1047750" cy="1048339"/>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rgbClr val="6BDBC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9314" tIns="169314" rIns="169314" bIns="169314" spcCol="1270" anchor="ctr"/>
            <a:lstStyle/>
            <a:p>
              <a:pPr marL="0" marR="0" lvl="0" indent="0" algn="ctr" defTabSz="1111250" rtl="0" eaLnBrk="1" fontAlgn="base" latinLnBrk="0" hangingPunct="1">
                <a:lnSpc>
                  <a:spcPct val="90000"/>
                </a:lnSpc>
                <a:spcBef>
                  <a:spcPct val="0"/>
                </a:spcBef>
                <a:spcAft>
                  <a:spcPct val="35000"/>
                </a:spcAft>
                <a:buClrTx/>
                <a:buSzTx/>
                <a:buFontTx/>
                <a:buNone/>
                <a:defRPr/>
              </a:pPr>
              <a:endParaRPr kumimoji="0" lang="en-GB" sz="2500" b="0" i="0" u="none" strike="noStrike" kern="1200" cap="none" spc="0" normalizeH="0" baseline="0" noProof="0">
                <a:ln>
                  <a:noFill/>
                </a:ln>
                <a:solidFill>
                  <a:schemeClr val="lt1"/>
                </a:solidFill>
                <a:effectLst/>
                <a:uLnTx/>
                <a:uFillTx/>
                <a:latin typeface="+mn-lt"/>
                <a:ea typeface="+mn-ea"/>
                <a:cs typeface="+mn-cs"/>
              </a:endParaRPr>
            </a:p>
          </p:txBody>
        </p:sp>
        <p:sp>
          <p:nvSpPr>
            <p:cNvPr id="9239" name="Shape 54"/>
            <p:cNvSpPr txBox="1"/>
            <p:nvPr/>
          </p:nvSpPr>
          <p:spPr>
            <a:xfrm>
              <a:off x="1854249" y="2379209"/>
              <a:ext cx="1000843" cy="880677"/>
            </a:xfrm>
            <a:prstGeom prst="rect">
              <a:avLst/>
            </a:prstGeom>
            <a:noFill/>
            <a:ln w="9525">
              <a:noFill/>
            </a:ln>
          </p:spPr>
          <p:txBody>
            <a:bodyPr/>
            <a:p>
              <a:pPr algn="ctr"/>
              <a:r>
                <a:rPr lang="en-US" altLang="zh-CN" sz="4000" dirty="0">
                  <a:solidFill>
                    <a:schemeClr val="bg1"/>
                  </a:solidFill>
                  <a:latin typeface="微软雅黑" panose="020B0503020204020204" pitchFamily="34" charset="-122"/>
                  <a:ea typeface="微软雅黑" panose="020B0503020204020204" pitchFamily="34" charset="-122"/>
                </a:rPr>
                <a:t>3</a:t>
              </a:r>
              <a:endParaRPr lang="en-US" altLang="zh-CN" sz="4000" dirty="0">
                <a:solidFill>
                  <a:schemeClr val="bg1"/>
                </a:solidFill>
                <a:latin typeface="微软雅黑" panose="020B0503020204020204" pitchFamily="34" charset="-122"/>
                <a:ea typeface="微软雅黑" panose="020B0503020204020204" pitchFamily="34" charset="-122"/>
              </a:endParaRPr>
            </a:p>
          </p:txBody>
        </p:sp>
      </p:grpSp>
      <p:sp>
        <p:nvSpPr>
          <p:cNvPr id="42" name="Shape 54"/>
          <p:cNvSpPr txBox="1"/>
          <p:nvPr/>
        </p:nvSpPr>
        <p:spPr>
          <a:xfrm>
            <a:off x="5557838" y="3954463"/>
            <a:ext cx="5905500" cy="650875"/>
          </a:xfrm>
          <a:prstGeom prst="rect">
            <a:avLst/>
          </a:prstGeom>
          <a:noFill/>
          <a:ln w="9525">
            <a:noFill/>
          </a:ln>
        </p:spPr>
        <p:txBody>
          <a:bodyPr/>
          <a:p>
            <a:r>
              <a:rPr lang="zh-CN" altLang="en-US" sz="1600" b="1" dirty="0">
                <a:solidFill>
                  <a:srgbClr val="6BDBCF"/>
                </a:solidFill>
                <a:latin typeface="微软雅黑" panose="020B0503020204020204" pitchFamily="34" charset="-122"/>
                <a:ea typeface="微软雅黑" panose="020B0503020204020204" pitchFamily="34" charset="-122"/>
              </a:rPr>
              <a:t>课证融通，边学边备考</a:t>
            </a:r>
            <a:endParaRPr lang="en-US" altLang="zh-CN" sz="1600" b="1" dirty="0">
              <a:solidFill>
                <a:srgbClr val="6BDBCF"/>
              </a:solidFill>
              <a:latin typeface="微软雅黑" panose="020B0503020204020204" pitchFamily="34" charset="-122"/>
              <a:ea typeface="微软雅黑" panose="020B0503020204020204" pitchFamily="34" charset="-122"/>
            </a:endParaRPr>
          </a:p>
          <a:p>
            <a:r>
              <a:rPr lang="zh-CN" altLang="en-US" sz="1600" b="1" dirty="0">
                <a:solidFill>
                  <a:srgbClr val="7F7F7F"/>
                </a:solidFill>
                <a:latin typeface="微软雅黑" panose="020B0503020204020204" pitchFamily="34" charset="-122"/>
                <a:ea typeface="微软雅黑" panose="020B0503020204020204" pitchFamily="34" charset="-122"/>
              </a:rPr>
              <a:t>课程涵盖初级会计职称必考考点，分值比例高，必须加以重视</a:t>
            </a:r>
            <a:endParaRPr lang="zh-CN" altLang="en-US" sz="1600" b="1" dirty="0">
              <a:solidFill>
                <a:srgbClr val="7F7F7F"/>
              </a:solidFill>
              <a:latin typeface="微软雅黑" panose="020B0503020204020204" pitchFamily="34" charset="-122"/>
              <a:ea typeface="微软雅黑" panose="020B0503020204020204" pitchFamily="34" charset="-122"/>
            </a:endParaRPr>
          </a:p>
        </p:txBody>
      </p:sp>
      <p:sp>
        <p:nvSpPr>
          <p:cNvPr id="43" name="圆角矩形 42"/>
          <p:cNvSpPr/>
          <p:nvPr/>
        </p:nvSpPr>
        <p:spPr>
          <a:xfrm>
            <a:off x="4911725" y="4897438"/>
            <a:ext cx="6689725" cy="936625"/>
          </a:xfrm>
          <a:prstGeom prst="roundRect">
            <a:avLst/>
          </a:prstGeom>
          <a:solidFill>
            <a:srgbClr val="D9D9D9">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6" name="组合 43"/>
          <p:cNvGrpSpPr/>
          <p:nvPr/>
        </p:nvGrpSpPr>
        <p:grpSpPr>
          <a:xfrm>
            <a:off x="4438650" y="4830763"/>
            <a:ext cx="996950" cy="1041400"/>
            <a:chOff x="1819647" y="2164806"/>
            <a:chExt cx="1047750" cy="1095080"/>
          </a:xfrm>
        </p:grpSpPr>
        <p:sp>
          <p:nvSpPr>
            <p:cNvPr id="45" name="Freeform 28"/>
            <p:cNvSpPr/>
            <p:nvPr/>
          </p:nvSpPr>
          <p:spPr>
            <a:xfrm>
              <a:off x="1819647" y="2164806"/>
              <a:ext cx="1047750" cy="1048339"/>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rgbClr val="56B1B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9314" tIns="169314" rIns="169314" bIns="169314" spcCol="1270" anchor="ctr"/>
            <a:lstStyle/>
            <a:p>
              <a:pPr marL="0" marR="0" lvl="0" indent="0" algn="ctr" defTabSz="1111250" rtl="0" eaLnBrk="1" fontAlgn="base" latinLnBrk="0" hangingPunct="1">
                <a:lnSpc>
                  <a:spcPct val="90000"/>
                </a:lnSpc>
                <a:spcBef>
                  <a:spcPct val="0"/>
                </a:spcBef>
                <a:spcAft>
                  <a:spcPct val="35000"/>
                </a:spcAft>
                <a:buClrTx/>
                <a:buSzTx/>
                <a:buFontTx/>
                <a:buNone/>
                <a:defRPr/>
              </a:pPr>
              <a:endParaRPr kumimoji="0" lang="en-GB" sz="2500" b="0" i="0" u="none" strike="noStrike" kern="1200" cap="none" spc="0" normalizeH="0" baseline="0" noProof="0">
                <a:ln>
                  <a:noFill/>
                </a:ln>
                <a:solidFill>
                  <a:schemeClr val="lt1"/>
                </a:solidFill>
                <a:effectLst/>
                <a:uLnTx/>
                <a:uFillTx/>
                <a:latin typeface="+mn-lt"/>
                <a:ea typeface="+mn-ea"/>
                <a:cs typeface="+mn-cs"/>
              </a:endParaRPr>
            </a:p>
          </p:txBody>
        </p:sp>
        <p:sp>
          <p:nvSpPr>
            <p:cNvPr id="9237" name="Shape 54"/>
            <p:cNvSpPr txBox="1"/>
            <p:nvPr/>
          </p:nvSpPr>
          <p:spPr>
            <a:xfrm>
              <a:off x="1854249" y="2379209"/>
              <a:ext cx="1000843" cy="880677"/>
            </a:xfrm>
            <a:prstGeom prst="rect">
              <a:avLst/>
            </a:prstGeom>
            <a:noFill/>
            <a:ln w="9525">
              <a:noFill/>
            </a:ln>
          </p:spPr>
          <p:txBody>
            <a:bodyPr/>
            <a:p>
              <a:pPr algn="ctr"/>
              <a:r>
                <a:rPr lang="en-US" altLang="zh-CN" sz="4000" dirty="0">
                  <a:solidFill>
                    <a:schemeClr val="bg1"/>
                  </a:solidFill>
                  <a:latin typeface="微软雅黑" panose="020B0503020204020204" pitchFamily="34" charset="-122"/>
                  <a:ea typeface="微软雅黑" panose="020B0503020204020204" pitchFamily="34" charset="-122"/>
                </a:rPr>
                <a:t>4</a:t>
              </a:r>
              <a:endParaRPr lang="en-US" altLang="zh-CN" sz="4000" dirty="0">
                <a:solidFill>
                  <a:schemeClr val="bg1"/>
                </a:solidFill>
                <a:latin typeface="微软雅黑" panose="020B0503020204020204" pitchFamily="34" charset="-122"/>
                <a:ea typeface="微软雅黑" panose="020B0503020204020204" pitchFamily="34" charset="-122"/>
              </a:endParaRPr>
            </a:p>
          </p:txBody>
        </p:sp>
      </p:grpSp>
      <p:sp>
        <p:nvSpPr>
          <p:cNvPr id="47" name="Shape 54"/>
          <p:cNvSpPr txBox="1"/>
          <p:nvPr/>
        </p:nvSpPr>
        <p:spPr>
          <a:xfrm>
            <a:off x="5551488" y="5035550"/>
            <a:ext cx="5905500" cy="649288"/>
          </a:xfrm>
          <a:prstGeom prst="rect">
            <a:avLst/>
          </a:prstGeom>
          <a:noFill/>
          <a:ln w="9525">
            <a:noFill/>
          </a:ln>
        </p:spPr>
        <p:txBody>
          <a:bodyPr/>
          <a:p>
            <a:r>
              <a:rPr lang="zh-CN" altLang="en-US" sz="1600" b="1" dirty="0">
                <a:solidFill>
                  <a:srgbClr val="6BDBCF"/>
                </a:solidFill>
                <a:latin typeface="微软雅黑" panose="020B0503020204020204" pitchFamily="34" charset="-122"/>
                <a:ea typeface="微软雅黑" panose="020B0503020204020204" pitchFamily="34" charset="-122"/>
              </a:rPr>
              <a:t>活学活用，工作生活必备常识</a:t>
            </a:r>
            <a:endParaRPr lang="zh-CN" altLang="en-US" sz="1600" b="1" dirty="0">
              <a:solidFill>
                <a:srgbClr val="6BDBCF"/>
              </a:solidFill>
              <a:latin typeface="微软雅黑" panose="020B0503020204020204" pitchFamily="34" charset="-122"/>
              <a:ea typeface="微软雅黑" panose="020B0503020204020204" pitchFamily="34" charset="-122"/>
            </a:endParaRPr>
          </a:p>
          <a:p>
            <a:r>
              <a:rPr lang="zh-CN" altLang="en-US" sz="1600" b="1" dirty="0">
                <a:solidFill>
                  <a:srgbClr val="7F7F7F"/>
                </a:solidFill>
                <a:latin typeface="微软雅黑" panose="020B0503020204020204" pitchFamily="34" charset="-122"/>
                <a:ea typeface="微软雅黑" panose="020B0503020204020204" pitchFamily="34" charset="-122"/>
              </a:rPr>
              <a:t>税法知识永远要保持更新，时刻关注最新涉税相关动态，为将来走向工作岗位作准备</a:t>
            </a:r>
            <a:endParaRPr lang="zh-CN" altLang="en-US" sz="1600" b="1" dirty="0">
              <a:solidFill>
                <a:srgbClr val="7F7F7F"/>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000000"/>
                                          </p:val>
                                        </p:tav>
                                        <p:tav tm="100000">
                                          <p:val>
                                            <p:strVal val="#ppt_w"/>
                                          </p:val>
                                        </p:tav>
                                      </p:tavLst>
                                    </p:anim>
                                    <p:anim calcmode="lin" valueType="num">
                                      <p:cBhvr>
                                        <p:cTn id="33" dur="500" fill="hold"/>
                                        <p:tgtEl>
                                          <p:spTgt spid="8"/>
                                        </p:tgtEl>
                                        <p:attrNameLst>
                                          <p:attrName>ppt_h</p:attrName>
                                        </p:attrNameLst>
                                      </p:cBhvr>
                                      <p:tavLst>
                                        <p:tav tm="0">
                                          <p:val>
                                            <p:fltVal val="0.000000"/>
                                          </p:val>
                                        </p:tav>
                                        <p:tav tm="100000">
                                          <p:val>
                                            <p:strVal val="#ppt_h"/>
                                          </p:val>
                                        </p:tav>
                                      </p:tavLst>
                                    </p:anim>
                                    <p:animEffect transition="in" filter="fade">
                                      <p:cBhvr>
                                        <p:cTn id="34" dur="500"/>
                                        <p:tgtEl>
                                          <p:spTgt spid="8"/>
                                        </p:tgtEl>
                                      </p:cBhvr>
                                    </p:animEffect>
                                  </p:childTnLst>
                                </p:cTn>
                              </p:par>
                            </p:childTnLst>
                          </p:cTn>
                        </p:par>
                        <p:par>
                          <p:cTn id="35" fill="hold">
                            <p:stCondLst>
                              <p:cond delay="3500"/>
                            </p:stCondLst>
                            <p:childTnLst>
                              <p:par>
                                <p:cTn id="36" presetID="12" presetClass="entr" presetSubtype="8"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p:tgtEl>
                                          <p:spTgt spid="28"/>
                                        </p:tgtEl>
                                        <p:attrNameLst>
                                          <p:attrName>ppt_x</p:attrName>
                                        </p:attrNameLst>
                                      </p:cBhvr>
                                      <p:tavLst>
                                        <p:tav tm="0">
                                          <p:val>
                                            <p:strVal val="#ppt_x-#ppt_w*1.125000"/>
                                          </p:val>
                                        </p:tav>
                                        <p:tav tm="100000">
                                          <p:val>
                                            <p:strVal val="#ppt_x"/>
                                          </p:val>
                                        </p:tav>
                                      </p:tavLst>
                                    </p:anim>
                                    <p:animEffect transition="in" filter="wipe(right)">
                                      <p:cBhvr>
                                        <p:cTn id="39" dur="500"/>
                                        <p:tgtEl>
                                          <p:spTgt spid="28"/>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000000"/>
                                          </p:val>
                                        </p:tav>
                                        <p:tav tm="100000">
                                          <p:val>
                                            <p:strVal val="#ppt_w"/>
                                          </p:val>
                                        </p:tav>
                                      </p:tavLst>
                                    </p:anim>
                                    <p:anim calcmode="lin" valueType="num">
                                      <p:cBhvr>
                                        <p:cTn id="48" dur="500" fill="hold"/>
                                        <p:tgtEl>
                                          <p:spTgt spid="10"/>
                                        </p:tgtEl>
                                        <p:attrNameLst>
                                          <p:attrName>ppt_h</p:attrName>
                                        </p:attrNameLst>
                                      </p:cBhvr>
                                      <p:tavLst>
                                        <p:tav tm="0">
                                          <p:val>
                                            <p:fltVal val="0.000000"/>
                                          </p:val>
                                        </p:tav>
                                        <p:tav tm="100000">
                                          <p:val>
                                            <p:strVal val="#ppt_h"/>
                                          </p:val>
                                        </p:tav>
                                      </p:tavLst>
                                    </p:anim>
                                    <p:animEffect transition="in" filter="fade">
                                      <p:cBhvr>
                                        <p:cTn id="49" dur="500"/>
                                        <p:tgtEl>
                                          <p:spTgt spid="10"/>
                                        </p:tgtEl>
                                      </p:cBhvr>
                                    </p:animEffect>
                                  </p:childTnLst>
                                </p:cTn>
                              </p:par>
                            </p:childTnLst>
                          </p:cTn>
                        </p:par>
                        <p:par>
                          <p:cTn id="50" fill="hold">
                            <p:stCondLst>
                              <p:cond delay="5000"/>
                            </p:stCondLst>
                            <p:childTnLst>
                              <p:par>
                                <p:cTn id="51" presetID="12" presetClass="entr" presetSubtype="8"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p:tgtEl>
                                          <p:spTgt spid="33"/>
                                        </p:tgtEl>
                                        <p:attrNameLst>
                                          <p:attrName>ppt_x</p:attrName>
                                        </p:attrNameLst>
                                      </p:cBhvr>
                                      <p:tavLst>
                                        <p:tav tm="0">
                                          <p:val>
                                            <p:strVal val="#ppt_x-#ppt_w*1.125000"/>
                                          </p:val>
                                        </p:tav>
                                        <p:tav tm="100000">
                                          <p:val>
                                            <p:strVal val="#ppt_x"/>
                                          </p:val>
                                        </p:tav>
                                      </p:tavLst>
                                    </p:anim>
                                    <p:animEffect transition="in" filter="wipe(right)">
                                      <p:cBhvr>
                                        <p:cTn id="54" dur="500"/>
                                        <p:tgtEl>
                                          <p:spTgt spid="33"/>
                                        </p:tgtEl>
                                      </p:cBhvr>
                                    </p:animEffect>
                                  </p:childTnLst>
                                </p:cTn>
                              </p:par>
                            </p:childTnLst>
                          </p:cTn>
                        </p:par>
                        <p:par>
                          <p:cTn id="55" fill="hold">
                            <p:stCondLst>
                              <p:cond delay="5500"/>
                            </p:stCondLst>
                            <p:childTnLst>
                              <p:par>
                                <p:cTn id="56" presetID="10" presetClass="entr" presetSubtype="0" fill="hold" grpId="0" nodeType="after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ppt_w</p:attrName>
                                        </p:attrNameLst>
                                      </p:cBhvr>
                                      <p:tavLst>
                                        <p:tav tm="0">
                                          <p:val>
                                            <p:fltVal val="0.000000"/>
                                          </p:val>
                                        </p:tav>
                                        <p:tav tm="100000">
                                          <p:val>
                                            <p:strVal val="#ppt_w"/>
                                          </p:val>
                                        </p:tav>
                                      </p:tavLst>
                                    </p:anim>
                                    <p:anim calcmode="lin" valueType="num">
                                      <p:cBhvr>
                                        <p:cTn id="63" dur="500" fill="hold"/>
                                        <p:tgtEl>
                                          <p:spTgt spid="15"/>
                                        </p:tgtEl>
                                        <p:attrNameLst>
                                          <p:attrName>ppt_h</p:attrName>
                                        </p:attrNameLst>
                                      </p:cBhvr>
                                      <p:tavLst>
                                        <p:tav tm="0">
                                          <p:val>
                                            <p:fltVal val="0.000000"/>
                                          </p:val>
                                        </p:tav>
                                        <p:tav tm="100000">
                                          <p:val>
                                            <p:strVal val="#ppt_h"/>
                                          </p:val>
                                        </p:tav>
                                      </p:tavLst>
                                    </p:anim>
                                    <p:animEffect transition="in" filter="fade">
                                      <p:cBhvr>
                                        <p:cTn id="64" dur="500"/>
                                        <p:tgtEl>
                                          <p:spTgt spid="15"/>
                                        </p:tgtEl>
                                      </p:cBhvr>
                                    </p:animEffect>
                                  </p:childTnLst>
                                </p:cTn>
                              </p:par>
                            </p:childTnLst>
                          </p:cTn>
                        </p:par>
                        <p:par>
                          <p:cTn id="65" fill="hold">
                            <p:stCondLst>
                              <p:cond delay="6500"/>
                            </p:stCondLst>
                            <p:childTnLst>
                              <p:par>
                                <p:cTn id="66" presetID="12" presetClass="entr" presetSubtype="8" fill="hold" grpId="0" nodeType="afterEffect">
                                  <p:stCondLst>
                                    <p:cond delay="0"/>
                                  </p:stCondLst>
                                  <p:childTnLst>
                                    <p:set>
                                      <p:cBhvr>
                                        <p:cTn id="67" dur="1" fill="hold">
                                          <p:stCondLst>
                                            <p:cond delay="0"/>
                                          </p:stCondLst>
                                        </p:cTn>
                                        <p:tgtEl>
                                          <p:spTgt spid="38"/>
                                        </p:tgtEl>
                                        <p:attrNameLst>
                                          <p:attrName>style.visibility</p:attrName>
                                        </p:attrNameLst>
                                      </p:cBhvr>
                                      <p:to>
                                        <p:strVal val="visible"/>
                                      </p:to>
                                    </p:set>
                                    <p:anim calcmode="lin" valueType="num">
                                      <p:cBhvr additive="base">
                                        <p:cTn id="68" dur="500"/>
                                        <p:tgtEl>
                                          <p:spTgt spid="38"/>
                                        </p:tgtEl>
                                        <p:attrNameLst>
                                          <p:attrName>ppt_x</p:attrName>
                                        </p:attrNameLst>
                                      </p:cBhvr>
                                      <p:tavLst>
                                        <p:tav tm="0">
                                          <p:val>
                                            <p:strVal val="#ppt_x-#ppt_w*1.125000"/>
                                          </p:val>
                                        </p:tav>
                                        <p:tav tm="100000">
                                          <p:val>
                                            <p:strVal val="#ppt_x"/>
                                          </p:val>
                                        </p:tav>
                                      </p:tavLst>
                                    </p:anim>
                                    <p:animEffect transition="in" filter="wipe(right)">
                                      <p:cBhvr>
                                        <p:cTn id="69" dur="500"/>
                                        <p:tgtEl>
                                          <p:spTgt spid="3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500"/>
                                        <p:tgtEl>
                                          <p:spTgt spid="42"/>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500" fill="hold"/>
                                        <p:tgtEl>
                                          <p:spTgt spid="16"/>
                                        </p:tgtEl>
                                        <p:attrNameLst>
                                          <p:attrName>ppt_w</p:attrName>
                                        </p:attrNameLst>
                                      </p:cBhvr>
                                      <p:tavLst>
                                        <p:tav tm="0">
                                          <p:val>
                                            <p:fltVal val="0.000000"/>
                                          </p:val>
                                        </p:tav>
                                        <p:tav tm="100000">
                                          <p:val>
                                            <p:strVal val="#ppt_w"/>
                                          </p:val>
                                        </p:tav>
                                      </p:tavLst>
                                    </p:anim>
                                    <p:anim calcmode="lin" valueType="num">
                                      <p:cBhvr>
                                        <p:cTn id="78" dur="500" fill="hold"/>
                                        <p:tgtEl>
                                          <p:spTgt spid="16"/>
                                        </p:tgtEl>
                                        <p:attrNameLst>
                                          <p:attrName>ppt_h</p:attrName>
                                        </p:attrNameLst>
                                      </p:cBhvr>
                                      <p:tavLst>
                                        <p:tav tm="0">
                                          <p:val>
                                            <p:fltVal val="0.000000"/>
                                          </p:val>
                                        </p:tav>
                                        <p:tav tm="100000">
                                          <p:val>
                                            <p:strVal val="#ppt_h"/>
                                          </p:val>
                                        </p:tav>
                                      </p:tavLst>
                                    </p:anim>
                                    <p:animEffect transition="in" filter="fade">
                                      <p:cBhvr>
                                        <p:cTn id="79" dur="500"/>
                                        <p:tgtEl>
                                          <p:spTgt spid="16"/>
                                        </p:tgtEl>
                                      </p:cBhvr>
                                    </p:animEffect>
                                  </p:childTnLst>
                                </p:cTn>
                              </p:par>
                            </p:childTnLst>
                          </p:cTn>
                        </p:par>
                        <p:par>
                          <p:cTn id="80" fill="hold">
                            <p:stCondLst>
                              <p:cond delay="8000"/>
                            </p:stCondLst>
                            <p:childTnLst>
                              <p:par>
                                <p:cTn id="81" presetID="1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 calcmode="lin" valueType="num">
                                      <p:cBhvr additive="base">
                                        <p:cTn id="83" dur="500"/>
                                        <p:tgtEl>
                                          <p:spTgt spid="43"/>
                                        </p:tgtEl>
                                        <p:attrNameLst>
                                          <p:attrName>ppt_x</p:attrName>
                                        </p:attrNameLst>
                                      </p:cBhvr>
                                      <p:tavLst>
                                        <p:tav tm="0">
                                          <p:val>
                                            <p:strVal val="#ppt_x-#ppt_w*1.125000"/>
                                          </p:val>
                                        </p:tav>
                                        <p:tav tm="100000">
                                          <p:val>
                                            <p:strVal val="#ppt_x"/>
                                          </p:val>
                                        </p:tav>
                                      </p:tavLst>
                                    </p:anim>
                                    <p:animEffect transition="in" filter="wipe(right)">
                                      <p:cBhvr>
                                        <p:cTn id="84" dur="500"/>
                                        <p:tgtEl>
                                          <p:spTgt spid="43"/>
                                        </p:tgtEl>
                                      </p:cBhvr>
                                    </p:animEffect>
                                  </p:childTnLst>
                                </p:cTn>
                              </p:par>
                            </p:childTnLst>
                          </p:cTn>
                        </p:par>
                        <p:par>
                          <p:cTn id="85" fill="hold">
                            <p:stCondLst>
                              <p:cond delay="8500"/>
                            </p:stCondLst>
                            <p:childTnLst>
                              <p:par>
                                <p:cTn id="86" presetID="10" presetClass="entr" presetSubtype="0" fill="hold" grpId="0" nodeType="afterEffect">
                                  <p:stCondLst>
                                    <p:cond delay="0"/>
                                  </p:stCondLst>
                                  <p:childTnLst>
                                    <p:set>
                                      <p:cBhvr>
                                        <p:cTn id="87" dur="1" fill="hold">
                                          <p:stCondLst>
                                            <p:cond delay="0"/>
                                          </p:stCondLst>
                                        </p:cTn>
                                        <p:tgtEl>
                                          <p:spTgt spid="47"/>
                                        </p:tgtEl>
                                        <p:attrNameLst>
                                          <p:attrName>style.visibility</p:attrName>
                                        </p:attrNameLst>
                                      </p:cBhvr>
                                      <p:to>
                                        <p:strVal val="visible"/>
                                      </p:to>
                                    </p:set>
                                    <p:animEffect transition="in" filter="fade">
                                      <p:cBhvr>
                                        <p:cTn id="8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animBg="1"/>
      <p:bldP spid="27" grpId="0"/>
      <p:bldP spid="28" grpId="0" animBg="1"/>
      <p:bldP spid="32" grpId="0"/>
      <p:bldP spid="33" grpId="0" animBg="1"/>
      <p:bldP spid="37" grpId="0"/>
      <p:bldP spid="38" grpId="0" animBg="1"/>
      <p:bldP spid="42" grpId="0"/>
      <p:bldP spid="43" grpId="0" animBg="1"/>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3"/>
          <p:cNvGrpSpPr/>
          <p:nvPr/>
        </p:nvGrpSpPr>
        <p:grpSpPr>
          <a:xfrm>
            <a:off x="-28575" y="0"/>
            <a:ext cx="12218988" cy="1022350"/>
            <a:chOff x="-28575" y="3703045"/>
            <a:chExt cx="12316469" cy="1022099"/>
          </a:xfrm>
        </p:grpSpPr>
        <p:sp>
          <p:nvSpPr>
            <p:cNvPr id="5" name="矩形 4"/>
            <p:cNvSpPr/>
            <p:nvPr/>
          </p:nvSpPr>
          <p:spPr>
            <a:xfrm>
              <a:off x="5061550" y="4096648"/>
              <a:ext cx="7226344" cy="628496"/>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25986"/>
                <a:gd name="connsiteY0-26" fmla="*/ 612135 h 628661"/>
                <a:gd name="connsiteX1-27" fmla="*/ 7225986 w 7225986"/>
                <a:gd name="connsiteY1-28" fmla="*/ 52597 h 628661"/>
                <a:gd name="connsiteX2-29" fmla="*/ 7225986 w 7225986"/>
                <a:gd name="connsiteY2-30" fmla="*/ 628661 h 628661"/>
                <a:gd name="connsiteX3-31" fmla="*/ 0 w 7225986"/>
                <a:gd name="connsiteY3-32" fmla="*/ 612135 h 628661"/>
              </a:gdLst>
              <a:ahLst/>
              <a:cxnLst>
                <a:cxn ang="0">
                  <a:pos x="connsiteX0-25" y="connsiteY0-26"/>
                </a:cxn>
                <a:cxn ang="0">
                  <a:pos x="connsiteX1-27" y="connsiteY1-28"/>
                </a:cxn>
                <a:cxn ang="0">
                  <a:pos x="connsiteX2-29" y="connsiteY2-30"/>
                </a:cxn>
                <a:cxn ang="0">
                  <a:pos x="connsiteX3-31" y="connsiteY3-32"/>
                </a:cxn>
              </a:cxnLst>
              <a:rect l="l" t="t" r="r" b="b"/>
              <a:pathLst>
                <a:path w="7225986" h="628661">
                  <a:moveTo>
                    <a:pt x="0" y="612135"/>
                  </a:moveTo>
                  <a:cubicBezTo>
                    <a:pt x="2424269" y="420114"/>
                    <a:pt x="5053509" y="-179452"/>
                    <a:pt x="7225986" y="52597"/>
                  </a:cubicBezTo>
                  <a:lnTo>
                    <a:pt x="7225986" y="628661"/>
                  </a:lnTo>
                  <a:cubicBezTo>
                    <a:pt x="4801717" y="297356"/>
                    <a:pt x="2424269" y="612135"/>
                    <a:pt x="0" y="612135"/>
                  </a:cubicBezTo>
                  <a:close/>
                </a:path>
              </a:pathLst>
            </a:custGeom>
            <a:solidFill>
              <a:srgbClr val="56B1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矩形 4"/>
            <p:cNvSpPr/>
            <p:nvPr/>
          </p:nvSpPr>
          <p:spPr>
            <a:xfrm>
              <a:off x="5055149" y="3703045"/>
              <a:ext cx="7232745" cy="1003054"/>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32614"/>
                <a:gd name="connsiteY0-26" fmla="*/ 1002435 h 1002435"/>
                <a:gd name="connsiteX1-27" fmla="*/ 7232614 w 7232614"/>
                <a:gd name="connsiteY1-28" fmla="*/ 34486 h 1002435"/>
                <a:gd name="connsiteX2-29" fmla="*/ 7232614 w 7232614"/>
                <a:gd name="connsiteY2-30" fmla="*/ 610550 h 1002435"/>
                <a:gd name="connsiteX3-31" fmla="*/ 0 w 7232614"/>
                <a:gd name="connsiteY3-32" fmla="*/ 1002435 h 1002435"/>
              </a:gdLst>
              <a:ahLst/>
              <a:cxnLst>
                <a:cxn ang="0">
                  <a:pos x="connsiteX0-25" y="connsiteY0-26"/>
                </a:cxn>
                <a:cxn ang="0">
                  <a:pos x="connsiteX1-27" y="connsiteY1-28"/>
                </a:cxn>
                <a:cxn ang="0">
                  <a:pos x="connsiteX2-29" y="connsiteY2-30"/>
                </a:cxn>
                <a:cxn ang="0">
                  <a:pos x="connsiteX3-31" y="connsiteY3-32"/>
                </a:cxn>
              </a:cxnLst>
              <a:rect l="l" t="t" r="r" b="b"/>
              <a:pathLst>
                <a:path w="7232614" h="1002435">
                  <a:moveTo>
                    <a:pt x="0" y="1002435"/>
                  </a:moveTo>
                  <a:cubicBezTo>
                    <a:pt x="2424269" y="810414"/>
                    <a:pt x="5060137" y="-197563"/>
                    <a:pt x="7232614" y="34486"/>
                  </a:cubicBezTo>
                  <a:lnTo>
                    <a:pt x="7232614" y="610550"/>
                  </a:lnTo>
                  <a:cubicBezTo>
                    <a:pt x="4808345" y="279245"/>
                    <a:pt x="2424269" y="1002435"/>
                    <a:pt x="0" y="1002435"/>
                  </a:cubicBezTo>
                  <a:close/>
                </a:path>
              </a:pathLst>
            </a:cu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矩形 4"/>
            <p:cNvSpPr/>
            <p:nvPr/>
          </p:nvSpPr>
          <p:spPr>
            <a:xfrm flipH="1">
              <a:off x="-28575" y="3742723"/>
              <a:ext cx="5184534" cy="964963"/>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32614"/>
                <a:gd name="connsiteY0-26" fmla="*/ 1002435 h 1002435"/>
                <a:gd name="connsiteX1-27" fmla="*/ 7232614 w 7232614"/>
                <a:gd name="connsiteY1-28" fmla="*/ 34486 h 1002435"/>
                <a:gd name="connsiteX2-29" fmla="*/ 7232614 w 7232614"/>
                <a:gd name="connsiteY2-30" fmla="*/ 610550 h 1002435"/>
                <a:gd name="connsiteX3-31" fmla="*/ 0 w 7232614"/>
                <a:gd name="connsiteY3-32" fmla="*/ 1002435 h 1002435"/>
                <a:gd name="connsiteX0-33" fmla="*/ 0 w 7160333"/>
                <a:gd name="connsiteY0-34" fmla="*/ 965039 h 965039"/>
                <a:gd name="connsiteX1-35" fmla="*/ 7160333 w 7160333"/>
                <a:gd name="connsiteY1-36" fmla="*/ 35649 h 965039"/>
                <a:gd name="connsiteX2-37" fmla="*/ 7160333 w 7160333"/>
                <a:gd name="connsiteY2-38" fmla="*/ 611713 h 965039"/>
                <a:gd name="connsiteX3-39" fmla="*/ 0 w 7160333"/>
                <a:gd name="connsiteY3-40" fmla="*/ 965039 h 965039"/>
              </a:gdLst>
              <a:ahLst/>
              <a:cxnLst>
                <a:cxn ang="0">
                  <a:pos x="connsiteX0-33" y="connsiteY0-34"/>
                </a:cxn>
                <a:cxn ang="0">
                  <a:pos x="connsiteX1-35" y="connsiteY1-36"/>
                </a:cxn>
                <a:cxn ang="0">
                  <a:pos x="connsiteX2-37" y="connsiteY2-38"/>
                </a:cxn>
                <a:cxn ang="0">
                  <a:pos x="connsiteX3-39" y="connsiteY3-40"/>
                </a:cxn>
              </a:cxnLst>
              <a:rect l="l" t="t" r="r" b="b"/>
              <a:pathLst>
                <a:path w="7160333" h="965039">
                  <a:moveTo>
                    <a:pt x="0" y="965039"/>
                  </a:moveTo>
                  <a:cubicBezTo>
                    <a:pt x="2424269" y="773018"/>
                    <a:pt x="4987856" y="-196400"/>
                    <a:pt x="7160333" y="35649"/>
                  </a:cubicBezTo>
                  <a:lnTo>
                    <a:pt x="7160333" y="611713"/>
                  </a:lnTo>
                  <a:cubicBezTo>
                    <a:pt x="4736064" y="280408"/>
                    <a:pt x="2424269" y="965039"/>
                    <a:pt x="0" y="965039"/>
                  </a:cubicBezTo>
                  <a:close/>
                </a:path>
              </a:pathLst>
            </a:cu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 name="TextBox 59"/>
          <p:cNvSpPr/>
          <p:nvPr/>
        </p:nvSpPr>
        <p:spPr>
          <a:xfrm flipH="1">
            <a:off x="261938" y="115888"/>
            <a:ext cx="1727200" cy="366712"/>
          </a:xfrm>
          <a:prstGeom prst="rect">
            <a:avLst/>
          </a:prstGeom>
          <a:noFill/>
          <a:ln w="9525">
            <a:noFill/>
          </a:ln>
        </p:spPr>
        <p:txBody>
          <a:bodyPr>
            <a:spAutoFit/>
          </a:bodyPr>
          <a:p>
            <a:pPr eaLnBrk="0" hangingPunct="0"/>
            <a:r>
              <a:rPr lang="zh-CN" altLang="en-US" dirty="0">
                <a:solidFill>
                  <a:schemeClr val="bg1"/>
                </a:solidFill>
                <a:latin typeface="微软雅黑" panose="020B0503020204020204" pitchFamily="34" charset="-122"/>
                <a:ea typeface="微软雅黑" panose="020B0503020204020204" pitchFamily="34" charset="-122"/>
                <a:sym typeface="方正兰亭黑_GBK"/>
              </a:rPr>
              <a:t>学习重点</a:t>
            </a:r>
            <a:endParaRPr lang="en-US" altLang="zh-CN" dirty="0">
              <a:solidFill>
                <a:schemeClr val="bg1"/>
              </a:solidFill>
              <a:latin typeface="Arial Unicode MS" panose="020B0604020202020204" pitchFamily="34" charset="-122"/>
              <a:ea typeface="Arial Unicode MS" panose="020B0604020202020204" pitchFamily="34" charset="-122"/>
              <a:sym typeface="方正兰亭黑_GBK"/>
            </a:endParaRPr>
          </a:p>
        </p:txBody>
      </p:sp>
      <p:sp>
        <p:nvSpPr>
          <p:cNvPr id="36" name="Freeform 11"/>
          <p:cNvSpPr>
            <a:spLocks noEditPoints="1"/>
          </p:cNvSpPr>
          <p:nvPr/>
        </p:nvSpPr>
        <p:spPr>
          <a:xfrm>
            <a:off x="406718" y="1341120"/>
            <a:ext cx="1868487" cy="1638300"/>
          </a:xfrm>
          <a:custGeom>
            <a:avLst/>
            <a:gdLst>
              <a:gd name="txL" fmla="*/ 0 w 2333"/>
              <a:gd name="txT" fmla="*/ 0 h 1775"/>
              <a:gd name="txR" fmla="*/ 2333 w 2333"/>
              <a:gd name="txB" fmla="*/ 1775 h 1775"/>
            </a:gdLst>
            <a:ahLst/>
            <a:cxnLst>
              <a:cxn ang="0">
                <a:pos x="2147483647" y="0"/>
              </a:cxn>
              <a:cxn ang="0">
                <a:pos x="2147483647" y="2147483647"/>
              </a:cxn>
              <a:cxn ang="0">
                <a:pos x="2147483647" y="2147483647"/>
              </a:cxn>
              <a:cxn ang="0">
                <a:pos x="0" y="2147483647"/>
              </a:cxn>
              <a:cxn ang="0">
                <a:pos x="0" y="0"/>
              </a:cxn>
              <a:cxn ang="0">
                <a:pos x="2147483647" y="2147483647"/>
              </a:cxn>
              <a:cxn ang="0">
                <a:pos x="2147483647" y="0"/>
              </a:cxn>
              <a:cxn ang="0">
                <a:pos x="2147483647" y="2147483647"/>
              </a:cxn>
            </a:cxnLst>
            <a:rect l="txL" t="txT" r="txR" b="tx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rgbClr val="56B1BC"/>
          </a:solidFill>
          <a:ln w="9525">
            <a:noFill/>
          </a:ln>
        </p:spPr>
        <p:txBody>
          <a:bodyPr/>
          <a:p>
            <a:endParaRPr lang="zh-CN" altLang="en-US" dirty="0">
              <a:latin typeface="Arial" panose="020B0604020202020204" pitchFamily="34" charset="0"/>
            </a:endParaRPr>
          </a:p>
        </p:txBody>
      </p:sp>
      <p:grpSp>
        <p:nvGrpSpPr>
          <p:cNvPr id="4" name="组合 35"/>
          <p:cNvGrpSpPr/>
          <p:nvPr/>
        </p:nvGrpSpPr>
        <p:grpSpPr>
          <a:xfrm>
            <a:off x="3439368" y="336959"/>
            <a:ext cx="4208240" cy="641377"/>
            <a:chOff x="1884464" y="2224761"/>
            <a:chExt cx="1623874" cy="1623874"/>
          </a:xfrm>
          <a:solidFill>
            <a:srgbClr val="6BDBCF"/>
          </a:solidFill>
        </p:grpSpPr>
        <p:sp>
          <p:nvSpPr>
            <p:cNvPr id="37" name="Rectángulo redondeado 38"/>
            <p:cNvSpPr/>
            <p:nvPr/>
          </p:nvSpPr>
          <p:spPr>
            <a:xfrm>
              <a:off x="1884464" y="2224761"/>
              <a:ext cx="1623874" cy="162387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8" name="Rectángulo redondeado 42"/>
            <p:cNvSpPr/>
            <p:nvPr/>
          </p:nvSpPr>
          <p:spPr>
            <a:xfrm>
              <a:off x="1994530" y="2299813"/>
              <a:ext cx="1409001" cy="1469178"/>
            </a:xfrm>
            <a:prstGeom prst="round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10252" name="Text Box 28"/>
          <p:cNvSpPr txBox="1"/>
          <p:nvPr/>
        </p:nvSpPr>
        <p:spPr>
          <a:xfrm>
            <a:off x="3862388" y="476250"/>
            <a:ext cx="3600450" cy="366713"/>
          </a:xfrm>
          <a:prstGeom prst="rect">
            <a:avLst/>
          </a:prstGeom>
          <a:noFill/>
          <a:ln w="9525">
            <a:noFill/>
          </a:ln>
        </p:spPr>
        <p:txBody>
          <a:bodyPr>
            <a:spAutoFit/>
          </a:bodyPr>
          <a:p>
            <a:pPr>
              <a:spcBef>
                <a:spcPct val="50000"/>
              </a:spcBef>
            </a:pPr>
            <a:r>
              <a:rPr lang="zh-CN" altLang="en-US" b="1" dirty="0">
                <a:latin typeface="Arial" panose="020B0604020202020204" pitchFamily="34" charset="0"/>
                <a:ea typeface="微软雅黑" panose="020B0503020204020204" pitchFamily="34" charset="-122"/>
              </a:rPr>
              <a:t>重中之重</a:t>
            </a:r>
            <a:r>
              <a:rPr lang="en-US" altLang="zh-CN" b="1" dirty="0">
                <a:latin typeface="微软雅黑" panose="020B0503020204020204" pitchFamily="34" charset="-122"/>
                <a:ea typeface="微软雅黑" panose="020B0503020204020204" pitchFamily="34" charset="-122"/>
              </a:rPr>
              <a:t>——</a:t>
            </a:r>
            <a:r>
              <a:rPr lang="zh-CN" altLang="en-US" b="1" dirty="0">
                <a:latin typeface="Arial" panose="020B0604020202020204" pitchFamily="34" charset="0"/>
                <a:ea typeface="微软雅黑" panose="020B0503020204020204" pitchFamily="34" charset="-122"/>
              </a:rPr>
              <a:t>初级会计职称考点</a:t>
            </a:r>
            <a:endParaRPr lang="zh-CN" altLang="en-US" b="1" dirty="0">
              <a:latin typeface="Arial" panose="020B0604020202020204" pitchFamily="34" charset="0"/>
              <a:ea typeface="微软雅黑" panose="020B0503020204020204" pitchFamily="34" charset="-122"/>
            </a:endParaRPr>
          </a:p>
        </p:txBody>
      </p:sp>
      <p:sp>
        <p:nvSpPr>
          <p:cNvPr id="9" name="TextBox 39"/>
          <p:cNvSpPr txBox="1"/>
          <p:nvPr/>
        </p:nvSpPr>
        <p:spPr>
          <a:xfrm>
            <a:off x="549593" y="1845945"/>
            <a:ext cx="1565275" cy="822325"/>
          </a:xfrm>
          <a:prstGeom prst="rect">
            <a:avLst/>
          </a:prstGeom>
          <a:noFill/>
          <a:ln w="9525">
            <a:noFill/>
          </a:ln>
        </p:spPr>
        <p:txBody>
          <a:bodyPr>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经济法</a:t>
            </a:r>
            <a:endParaRPr lang="zh-CN" altLang="en-US" sz="2400" b="1" dirty="0">
              <a:solidFill>
                <a:schemeClr val="bg1"/>
              </a:solidFill>
              <a:latin typeface="微软雅黑" panose="020B0503020204020204" pitchFamily="34" charset="-122"/>
              <a:ea typeface="微软雅黑" panose="020B0503020204020204" pitchFamily="34" charset="-122"/>
            </a:endParaRPr>
          </a:p>
          <a:p>
            <a:pPr algn="ctr"/>
            <a:r>
              <a:rPr lang="zh-CN" altLang="en-US" sz="2400" b="1" dirty="0">
                <a:solidFill>
                  <a:schemeClr val="bg1"/>
                </a:solidFill>
                <a:latin typeface="微软雅黑" panose="020B0503020204020204" pitchFamily="34" charset="-122"/>
                <a:ea typeface="微软雅黑" panose="020B0503020204020204" pitchFamily="34" charset="-122"/>
              </a:rPr>
              <a:t>基础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
          <a:stretch>
            <a:fillRect/>
          </a:stretch>
        </p:blipFill>
        <p:spPr>
          <a:xfrm>
            <a:off x="2999105" y="1125220"/>
            <a:ext cx="8740775" cy="5137785"/>
          </a:xfrm>
          <a:prstGeom prst="rect">
            <a:avLst/>
          </a:prstGeom>
          <a:ln>
            <a:solidFill>
              <a:schemeClr val="accent1"/>
            </a:solidFill>
          </a:ln>
        </p:spPr>
      </p:pic>
      <p:pic>
        <p:nvPicPr>
          <p:cNvPr id="11" name="图片 10"/>
          <p:cNvPicPr>
            <a:picLocks noChangeAspect="1"/>
          </p:cNvPicPr>
          <p:nvPr/>
        </p:nvPicPr>
        <p:blipFill>
          <a:blip r:embed="rId2"/>
          <a:stretch>
            <a:fillRect/>
          </a:stretch>
        </p:blipFill>
        <p:spPr>
          <a:xfrm>
            <a:off x="3358515" y="1125220"/>
            <a:ext cx="8134350" cy="5448300"/>
          </a:xfrm>
          <a:prstGeom prst="rect">
            <a:avLst/>
          </a:prstGeom>
          <a:ln>
            <a:solidFill>
              <a:schemeClr val="accent1"/>
            </a:solid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3"/>
          <p:cNvGrpSpPr/>
          <p:nvPr/>
        </p:nvGrpSpPr>
        <p:grpSpPr>
          <a:xfrm>
            <a:off x="-28575" y="0"/>
            <a:ext cx="12218988" cy="1022350"/>
            <a:chOff x="-28575" y="3703045"/>
            <a:chExt cx="12316469" cy="1022099"/>
          </a:xfrm>
        </p:grpSpPr>
        <p:sp>
          <p:nvSpPr>
            <p:cNvPr id="5" name="矩形 4"/>
            <p:cNvSpPr/>
            <p:nvPr/>
          </p:nvSpPr>
          <p:spPr>
            <a:xfrm>
              <a:off x="5061550" y="4096648"/>
              <a:ext cx="7226344" cy="628496"/>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25986"/>
                <a:gd name="connsiteY0-26" fmla="*/ 612135 h 628661"/>
                <a:gd name="connsiteX1-27" fmla="*/ 7225986 w 7225986"/>
                <a:gd name="connsiteY1-28" fmla="*/ 52597 h 628661"/>
                <a:gd name="connsiteX2-29" fmla="*/ 7225986 w 7225986"/>
                <a:gd name="connsiteY2-30" fmla="*/ 628661 h 628661"/>
                <a:gd name="connsiteX3-31" fmla="*/ 0 w 7225986"/>
                <a:gd name="connsiteY3-32" fmla="*/ 612135 h 628661"/>
              </a:gdLst>
              <a:ahLst/>
              <a:cxnLst>
                <a:cxn ang="0">
                  <a:pos x="connsiteX0-25" y="connsiteY0-26"/>
                </a:cxn>
                <a:cxn ang="0">
                  <a:pos x="connsiteX1-27" y="connsiteY1-28"/>
                </a:cxn>
                <a:cxn ang="0">
                  <a:pos x="connsiteX2-29" y="connsiteY2-30"/>
                </a:cxn>
                <a:cxn ang="0">
                  <a:pos x="connsiteX3-31" y="connsiteY3-32"/>
                </a:cxn>
              </a:cxnLst>
              <a:rect l="l" t="t" r="r" b="b"/>
              <a:pathLst>
                <a:path w="7225986" h="628661">
                  <a:moveTo>
                    <a:pt x="0" y="612135"/>
                  </a:moveTo>
                  <a:cubicBezTo>
                    <a:pt x="2424269" y="420114"/>
                    <a:pt x="5053509" y="-179452"/>
                    <a:pt x="7225986" y="52597"/>
                  </a:cubicBezTo>
                  <a:lnTo>
                    <a:pt x="7225986" y="628661"/>
                  </a:lnTo>
                  <a:cubicBezTo>
                    <a:pt x="4801717" y="297356"/>
                    <a:pt x="2424269" y="612135"/>
                    <a:pt x="0" y="612135"/>
                  </a:cubicBezTo>
                  <a:close/>
                </a:path>
              </a:pathLst>
            </a:custGeom>
            <a:solidFill>
              <a:srgbClr val="56B1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矩形 4"/>
            <p:cNvSpPr/>
            <p:nvPr/>
          </p:nvSpPr>
          <p:spPr>
            <a:xfrm>
              <a:off x="5055149" y="3703045"/>
              <a:ext cx="7232745" cy="1003054"/>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32614"/>
                <a:gd name="connsiteY0-26" fmla="*/ 1002435 h 1002435"/>
                <a:gd name="connsiteX1-27" fmla="*/ 7232614 w 7232614"/>
                <a:gd name="connsiteY1-28" fmla="*/ 34486 h 1002435"/>
                <a:gd name="connsiteX2-29" fmla="*/ 7232614 w 7232614"/>
                <a:gd name="connsiteY2-30" fmla="*/ 610550 h 1002435"/>
                <a:gd name="connsiteX3-31" fmla="*/ 0 w 7232614"/>
                <a:gd name="connsiteY3-32" fmla="*/ 1002435 h 1002435"/>
              </a:gdLst>
              <a:ahLst/>
              <a:cxnLst>
                <a:cxn ang="0">
                  <a:pos x="connsiteX0-25" y="connsiteY0-26"/>
                </a:cxn>
                <a:cxn ang="0">
                  <a:pos x="connsiteX1-27" y="connsiteY1-28"/>
                </a:cxn>
                <a:cxn ang="0">
                  <a:pos x="connsiteX2-29" y="connsiteY2-30"/>
                </a:cxn>
                <a:cxn ang="0">
                  <a:pos x="connsiteX3-31" y="connsiteY3-32"/>
                </a:cxn>
              </a:cxnLst>
              <a:rect l="l" t="t" r="r" b="b"/>
              <a:pathLst>
                <a:path w="7232614" h="1002435">
                  <a:moveTo>
                    <a:pt x="0" y="1002435"/>
                  </a:moveTo>
                  <a:cubicBezTo>
                    <a:pt x="2424269" y="810414"/>
                    <a:pt x="5060137" y="-197563"/>
                    <a:pt x="7232614" y="34486"/>
                  </a:cubicBezTo>
                  <a:lnTo>
                    <a:pt x="7232614" y="610550"/>
                  </a:lnTo>
                  <a:cubicBezTo>
                    <a:pt x="4808345" y="279245"/>
                    <a:pt x="2424269" y="1002435"/>
                    <a:pt x="0" y="1002435"/>
                  </a:cubicBezTo>
                  <a:close/>
                </a:path>
              </a:pathLst>
            </a:cu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矩形 4"/>
            <p:cNvSpPr/>
            <p:nvPr/>
          </p:nvSpPr>
          <p:spPr>
            <a:xfrm flipH="1">
              <a:off x="-28575" y="3742723"/>
              <a:ext cx="5184534" cy="964963"/>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32614"/>
                <a:gd name="connsiteY0-26" fmla="*/ 1002435 h 1002435"/>
                <a:gd name="connsiteX1-27" fmla="*/ 7232614 w 7232614"/>
                <a:gd name="connsiteY1-28" fmla="*/ 34486 h 1002435"/>
                <a:gd name="connsiteX2-29" fmla="*/ 7232614 w 7232614"/>
                <a:gd name="connsiteY2-30" fmla="*/ 610550 h 1002435"/>
                <a:gd name="connsiteX3-31" fmla="*/ 0 w 7232614"/>
                <a:gd name="connsiteY3-32" fmla="*/ 1002435 h 1002435"/>
                <a:gd name="connsiteX0-33" fmla="*/ 0 w 7160333"/>
                <a:gd name="connsiteY0-34" fmla="*/ 965039 h 965039"/>
                <a:gd name="connsiteX1-35" fmla="*/ 7160333 w 7160333"/>
                <a:gd name="connsiteY1-36" fmla="*/ 35649 h 965039"/>
                <a:gd name="connsiteX2-37" fmla="*/ 7160333 w 7160333"/>
                <a:gd name="connsiteY2-38" fmla="*/ 611713 h 965039"/>
                <a:gd name="connsiteX3-39" fmla="*/ 0 w 7160333"/>
                <a:gd name="connsiteY3-40" fmla="*/ 965039 h 965039"/>
              </a:gdLst>
              <a:ahLst/>
              <a:cxnLst>
                <a:cxn ang="0">
                  <a:pos x="connsiteX0-33" y="connsiteY0-34"/>
                </a:cxn>
                <a:cxn ang="0">
                  <a:pos x="connsiteX1-35" y="connsiteY1-36"/>
                </a:cxn>
                <a:cxn ang="0">
                  <a:pos x="connsiteX2-37" y="connsiteY2-38"/>
                </a:cxn>
                <a:cxn ang="0">
                  <a:pos x="connsiteX3-39" y="connsiteY3-40"/>
                </a:cxn>
              </a:cxnLst>
              <a:rect l="l" t="t" r="r" b="b"/>
              <a:pathLst>
                <a:path w="7160333" h="965039">
                  <a:moveTo>
                    <a:pt x="0" y="965039"/>
                  </a:moveTo>
                  <a:cubicBezTo>
                    <a:pt x="2424269" y="773018"/>
                    <a:pt x="4987856" y="-196400"/>
                    <a:pt x="7160333" y="35649"/>
                  </a:cubicBezTo>
                  <a:lnTo>
                    <a:pt x="7160333" y="611713"/>
                  </a:lnTo>
                  <a:cubicBezTo>
                    <a:pt x="4736064" y="280408"/>
                    <a:pt x="2424269" y="965039"/>
                    <a:pt x="0" y="965039"/>
                  </a:cubicBezTo>
                  <a:close/>
                </a:path>
              </a:pathLst>
            </a:cu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 name="TextBox 59"/>
          <p:cNvSpPr/>
          <p:nvPr/>
        </p:nvSpPr>
        <p:spPr>
          <a:xfrm flipH="1">
            <a:off x="261938" y="115888"/>
            <a:ext cx="1727200" cy="366712"/>
          </a:xfrm>
          <a:prstGeom prst="rect">
            <a:avLst/>
          </a:prstGeom>
          <a:noFill/>
          <a:ln w="9525">
            <a:noFill/>
          </a:ln>
        </p:spPr>
        <p:txBody>
          <a:bodyPr>
            <a:spAutoFit/>
          </a:bodyPr>
          <a:p>
            <a:pPr eaLnBrk="0" hangingPunct="0"/>
            <a:r>
              <a:rPr lang="zh-CN" altLang="en-US" dirty="0">
                <a:solidFill>
                  <a:schemeClr val="bg1"/>
                </a:solidFill>
                <a:latin typeface="微软雅黑" panose="020B0503020204020204" pitchFamily="34" charset="-122"/>
                <a:ea typeface="微软雅黑" panose="020B0503020204020204" pitchFamily="34" charset="-122"/>
                <a:sym typeface="方正兰亭黑_GBK"/>
              </a:rPr>
              <a:t>学习重点</a:t>
            </a:r>
            <a:endParaRPr lang="en-US" altLang="zh-CN" dirty="0">
              <a:solidFill>
                <a:schemeClr val="bg1"/>
              </a:solidFill>
              <a:latin typeface="Arial Unicode MS" panose="020B0604020202020204" pitchFamily="34" charset="-122"/>
              <a:ea typeface="Arial Unicode MS" panose="020B0604020202020204" pitchFamily="34" charset="-122"/>
              <a:sym typeface="方正兰亭黑_GBK"/>
            </a:endParaRPr>
          </a:p>
        </p:txBody>
      </p:sp>
      <p:sp>
        <p:nvSpPr>
          <p:cNvPr id="31" name="Freeform 6"/>
          <p:cNvSpPr/>
          <p:nvPr/>
        </p:nvSpPr>
        <p:spPr bwMode="auto">
          <a:xfrm>
            <a:off x="1343025" y="1268413"/>
            <a:ext cx="10115550" cy="2517775"/>
          </a:xfrm>
          <a:custGeom>
            <a:avLst/>
            <a:gdLst>
              <a:gd name="T0" fmla="*/ 75 w 12630"/>
              <a:gd name="T1" fmla="*/ 0 h 856"/>
              <a:gd name="T2" fmla="*/ 12555 w 12630"/>
              <a:gd name="T3" fmla="*/ 0 h 856"/>
              <a:gd name="T4" fmla="*/ 12630 w 12630"/>
              <a:gd name="T5" fmla="*/ 94 h 856"/>
              <a:gd name="T6" fmla="*/ 12630 w 12630"/>
              <a:gd name="T7" fmla="*/ 763 h 856"/>
              <a:gd name="T8" fmla="*/ 12555 w 12630"/>
              <a:gd name="T9" fmla="*/ 856 h 856"/>
              <a:gd name="T10" fmla="*/ 75 w 12630"/>
              <a:gd name="T11" fmla="*/ 856 h 856"/>
              <a:gd name="T12" fmla="*/ 0 w 12630"/>
              <a:gd name="T13" fmla="*/ 763 h 856"/>
              <a:gd name="T14" fmla="*/ 0 w 12630"/>
              <a:gd name="T15" fmla="*/ 94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3"/>
                  <a:pt x="12630" y="94"/>
                </a:cubicBezTo>
                <a:lnTo>
                  <a:pt x="12630" y="763"/>
                </a:lnTo>
                <a:cubicBezTo>
                  <a:pt x="12630" y="814"/>
                  <a:pt x="12597" y="856"/>
                  <a:pt x="12555" y="856"/>
                </a:cubicBezTo>
                <a:lnTo>
                  <a:pt x="75" y="856"/>
                </a:lnTo>
                <a:cubicBezTo>
                  <a:pt x="34" y="856"/>
                  <a:pt x="0" y="814"/>
                  <a:pt x="0" y="763"/>
                </a:cubicBezTo>
                <a:lnTo>
                  <a:pt x="0" y="94"/>
                </a:lnTo>
                <a:cubicBezTo>
                  <a:pt x="0" y="43"/>
                  <a:pt x="34" y="0"/>
                  <a:pt x="75" y="0"/>
                </a:cubicBezTo>
                <a:close/>
              </a:path>
            </a:pathLst>
          </a:custGeom>
          <a:solidFill>
            <a:schemeClr val="bg1">
              <a:lumMod val="95000"/>
            </a:schemeClr>
          </a:solidFill>
          <a:ln w="10" cap="flat">
            <a:solidFill>
              <a:schemeClr val="bg1">
                <a:lumMod val="85000"/>
              </a:schemeClr>
            </a:solidFill>
            <a:prstDash val="solid"/>
            <a:miter lim="800000"/>
          </a:ln>
        </p:spPr>
        <p:txBody>
          <a:bodyP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35" name="Freeform 10"/>
          <p:cNvSpPr>
            <a:spLocks noEditPoints="1"/>
          </p:cNvSpPr>
          <p:nvPr/>
        </p:nvSpPr>
        <p:spPr>
          <a:xfrm>
            <a:off x="406400" y="1268413"/>
            <a:ext cx="1868488" cy="2089150"/>
          </a:xfrm>
          <a:custGeom>
            <a:avLst/>
            <a:gdLst>
              <a:gd name="txL" fmla="*/ 0 w 2333"/>
              <a:gd name="txT" fmla="*/ 0 h 1818"/>
              <a:gd name="txR" fmla="*/ 2333 w 2333"/>
              <a:gd name="txB" fmla="*/ 1818 h 1818"/>
            </a:gdLst>
            <a:ahLst/>
            <a:cxnLst>
              <a:cxn ang="0">
                <a:pos x="2147483647" y="0"/>
              </a:cxn>
              <a:cxn ang="0">
                <a:pos x="2147483647" y="2147483647"/>
              </a:cxn>
              <a:cxn ang="0">
                <a:pos x="2147483647" y="2147483647"/>
              </a:cxn>
              <a:cxn ang="0">
                <a:pos x="0" y="2147483647"/>
              </a:cxn>
              <a:cxn ang="0">
                <a:pos x="0" y="0"/>
              </a:cxn>
              <a:cxn ang="0">
                <a:pos x="2147483647" y="0"/>
              </a:cxn>
              <a:cxn ang="0">
                <a:pos x="2147483647" y="0"/>
              </a:cxn>
            </a:cxnLst>
            <a:rect l="txL" t="txT" r="txR" b="txB"/>
            <a:pathLst>
              <a:path w="2333" h="1818">
                <a:moveTo>
                  <a:pt x="2333" y="0"/>
                </a:moveTo>
                <a:lnTo>
                  <a:pt x="2333" y="1364"/>
                </a:lnTo>
                <a:lnTo>
                  <a:pt x="1166" y="1818"/>
                </a:lnTo>
                <a:lnTo>
                  <a:pt x="0" y="1364"/>
                </a:lnTo>
                <a:lnTo>
                  <a:pt x="0" y="0"/>
                </a:lnTo>
                <a:lnTo>
                  <a:pt x="2333" y="0"/>
                </a:lnTo>
                <a:close/>
                <a:moveTo>
                  <a:pt x="1166" y="0"/>
                </a:moveTo>
              </a:path>
            </a:pathLst>
          </a:custGeom>
          <a:solidFill>
            <a:srgbClr val="6BDBCF"/>
          </a:solidFill>
          <a:ln w="9525">
            <a:noFill/>
          </a:ln>
        </p:spPr>
        <p:txBody>
          <a:bodyPr/>
          <a:p>
            <a:endParaRPr lang="zh-CN" altLang="en-US" dirty="0">
              <a:latin typeface="Arial" panose="020B0604020202020204" pitchFamily="34" charset="0"/>
            </a:endParaRPr>
          </a:p>
        </p:txBody>
      </p:sp>
      <p:sp>
        <p:nvSpPr>
          <p:cNvPr id="39" name="TextBox 38"/>
          <p:cNvSpPr txBox="1"/>
          <p:nvPr/>
        </p:nvSpPr>
        <p:spPr>
          <a:xfrm>
            <a:off x="2206625" y="1341438"/>
            <a:ext cx="8856663" cy="2245360"/>
          </a:xfrm>
          <a:prstGeom prst="rect">
            <a:avLst/>
          </a:prstGeom>
          <a:noFill/>
          <a:ln w="9525">
            <a:noFill/>
          </a:ln>
        </p:spPr>
        <p:txBody>
          <a:bodyPr>
            <a:spAutoFit/>
          </a:bodyPr>
          <a:p>
            <a:r>
              <a:rPr lang="zh-CN" altLang="en-US" sz="2000" b="1" dirty="0">
                <a:latin typeface="微软雅黑" panose="020B0503020204020204" pitchFamily="34" charset="-122"/>
                <a:ea typeface="微软雅黑" panose="020B0503020204020204" pitchFamily="34" charset="-122"/>
              </a:rPr>
              <a:t>直接考点：</a:t>
            </a:r>
            <a:endParaRPr lang="en-US" altLang="zh-CN" sz="2000" b="1" dirty="0">
              <a:latin typeface="微软雅黑" panose="020B0503020204020204" pitchFamily="34" charset="-122"/>
              <a:ea typeface="微软雅黑" panose="020B0503020204020204" pitchFamily="34" charset="-122"/>
            </a:endParaRPr>
          </a:p>
          <a:p>
            <a:r>
              <a:rPr lang="en-US" altLang="zh-CN" sz="2000" b="1" dirty="0">
                <a:latin typeface="微软雅黑" panose="020B0503020204020204" pitchFamily="34" charset="-122"/>
                <a:ea typeface="微软雅黑" panose="020B0503020204020204" pitchFamily="34" charset="-122"/>
              </a:rPr>
              <a:t>1.</a:t>
            </a:r>
            <a:r>
              <a:rPr lang="zh-CN" altLang="en-US" sz="2000" b="1" dirty="0">
                <a:latin typeface="微软雅黑" panose="020B0503020204020204" pitchFamily="34" charset="-122"/>
                <a:ea typeface="微软雅黑" panose="020B0503020204020204" pitchFamily="34" charset="-122"/>
              </a:rPr>
              <a:t>增值税发票的开具、进项税额选择确认、销项税额汇总计算</a:t>
            </a:r>
            <a:endParaRPr lang="en-US" altLang="zh-CN" sz="2000" b="1" dirty="0">
              <a:latin typeface="微软雅黑" panose="020B0503020204020204" pitchFamily="34" charset="-122"/>
              <a:ea typeface="微软雅黑" panose="020B0503020204020204" pitchFamily="34" charset="-122"/>
            </a:endParaRPr>
          </a:p>
          <a:p>
            <a:r>
              <a:rPr lang="en-US" altLang="zh-CN" sz="2000" b="1" dirty="0">
                <a:latin typeface="微软雅黑" panose="020B0503020204020204" pitchFamily="34" charset="-122"/>
                <a:ea typeface="微软雅黑" panose="020B0503020204020204" pitchFamily="34" charset="-122"/>
              </a:rPr>
              <a:t>2.</a:t>
            </a:r>
            <a:r>
              <a:rPr lang="zh-CN" altLang="en-US" sz="2000" b="1" dirty="0">
                <a:latin typeface="微软雅黑" panose="020B0503020204020204" pitchFamily="34" charset="-122"/>
                <a:ea typeface="微软雅黑" panose="020B0503020204020204" pitchFamily="34" charset="-122"/>
              </a:rPr>
              <a:t>增值税一般纳税人、小规模纳税人纳税申报</a:t>
            </a:r>
            <a:endParaRPr lang="en-US" altLang="zh-CN" sz="2000" b="1" dirty="0">
              <a:latin typeface="微软雅黑" panose="020B0503020204020204" pitchFamily="34" charset="-122"/>
              <a:ea typeface="微软雅黑" panose="020B0503020204020204" pitchFamily="34" charset="-122"/>
            </a:endParaRPr>
          </a:p>
          <a:p>
            <a:r>
              <a:rPr lang="en-US" altLang="zh-CN" sz="2000" b="1" dirty="0">
                <a:latin typeface="微软雅黑" panose="020B0503020204020204" pitchFamily="34" charset="-122"/>
                <a:ea typeface="微软雅黑" panose="020B0503020204020204" pitchFamily="34" charset="-122"/>
              </a:rPr>
              <a:t>3.</a:t>
            </a:r>
            <a:r>
              <a:rPr lang="zh-CN" altLang="en-US" sz="2000" b="1" dirty="0">
                <a:latin typeface="微软雅黑" panose="020B0503020204020204" pitchFamily="34" charset="-122"/>
                <a:ea typeface="微软雅黑" panose="020B0503020204020204" pitchFamily="34" charset="-122"/>
              </a:rPr>
              <a:t>企业所得税纳税申报</a:t>
            </a:r>
            <a:endParaRPr lang="en-US" altLang="zh-CN" sz="2000" b="1" dirty="0">
              <a:latin typeface="微软雅黑" panose="020B0503020204020204" pitchFamily="34" charset="-122"/>
              <a:ea typeface="微软雅黑" panose="020B0503020204020204" pitchFamily="34" charset="-122"/>
            </a:endParaRPr>
          </a:p>
          <a:p>
            <a:r>
              <a:rPr lang="en-US" altLang="zh-CN" sz="2000" b="1" dirty="0">
                <a:latin typeface="微软雅黑" panose="020B0503020204020204" pitchFamily="34" charset="-122"/>
                <a:ea typeface="微软雅黑" panose="020B0503020204020204" pitchFamily="34" charset="-122"/>
              </a:rPr>
              <a:t>4.</a:t>
            </a:r>
            <a:r>
              <a:rPr lang="zh-CN" altLang="en-US" sz="2000" b="1" dirty="0">
                <a:latin typeface="微软雅黑" panose="020B0503020204020204" pitchFamily="34" charset="-122"/>
                <a:ea typeface="微软雅黑" panose="020B0503020204020204" pitchFamily="34" charset="-122"/>
              </a:rPr>
              <a:t>个人所得税纳税申报</a:t>
            </a:r>
            <a:endParaRPr lang="en-US" altLang="zh-CN" sz="2000" b="1" dirty="0">
              <a:latin typeface="微软雅黑" panose="020B0503020204020204" pitchFamily="34" charset="-122"/>
              <a:ea typeface="微软雅黑" panose="020B0503020204020204" pitchFamily="34" charset="-122"/>
            </a:endParaRPr>
          </a:p>
          <a:p>
            <a:r>
              <a:rPr lang="en-US" altLang="zh-CN" sz="2000" b="1" dirty="0">
                <a:latin typeface="微软雅黑" panose="020B0503020204020204" pitchFamily="34" charset="-122"/>
                <a:ea typeface="微软雅黑" panose="020B0503020204020204" pitchFamily="34" charset="-122"/>
              </a:rPr>
              <a:t>5.</a:t>
            </a:r>
            <a:r>
              <a:rPr lang="zh-CN" altLang="en-US" sz="2000" b="1" dirty="0">
                <a:latin typeface="微软雅黑" panose="020B0503020204020204" pitchFamily="34" charset="-122"/>
                <a:ea typeface="微软雅黑" panose="020B0503020204020204" pitchFamily="34" charset="-122"/>
              </a:rPr>
              <a:t>其余各税种（印花税）等纳税申报</a:t>
            </a:r>
            <a:endParaRPr lang="en-US" altLang="zh-CN" sz="2000" b="1" dirty="0">
              <a:latin typeface="微软雅黑" panose="020B0503020204020204" pitchFamily="34" charset="-122"/>
              <a:ea typeface="微软雅黑" panose="020B0503020204020204" pitchFamily="34" charset="-122"/>
            </a:endParaRPr>
          </a:p>
          <a:p>
            <a:r>
              <a:rPr lang="zh-CN" altLang="en-US" sz="2000" b="1" dirty="0">
                <a:latin typeface="微软雅黑" panose="020B0503020204020204" pitchFamily="34" charset="-122"/>
                <a:ea typeface="微软雅黑" panose="020B0503020204020204" pitchFamily="34" charset="-122"/>
              </a:rPr>
              <a:t>以纳税申报表等实操题为主，合计超过</a:t>
            </a:r>
            <a:r>
              <a:rPr lang="en-US" altLang="zh-CN" sz="2000" b="1" dirty="0">
                <a:latin typeface="微软雅黑" panose="020B0503020204020204" pitchFamily="34" charset="-122"/>
                <a:ea typeface="微软雅黑" panose="020B0503020204020204" pitchFamily="34" charset="-122"/>
              </a:rPr>
              <a:t>65</a:t>
            </a:r>
            <a:r>
              <a:rPr lang="zh-CN" altLang="en-US" sz="2000" b="1" dirty="0">
                <a:latin typeface="微软雅黑" panose="020B0503020204020204" pitchFamily="34" charset="-122"/>
                <a:ea typeface="微软雅黑" panose="020B0503020204020204" pitchFamily="34" charset="-122"/>
              </a:rPr>
              <a:t>分</a:t>
            </a:r>
            <a:endParaRPr lang="zh-CN" altLang="en-US" sz="2000" b="1" dirty="0">
              <a:latin typeface="微软雅黑" panose="020B0503020204020204" pitchFamily="34" charset="-122"/>
              <a:ea typeface="微软雅黑" panose="020B0503020204020204" pitchFamily="34" charset="-122"/>
            </a:endParaRPr>
          </a:p>
        </p:txBody>
      </p:sp>
      <p:sp>
        <p:nvSpPr>
          <p:cNvPr id="40" name="TextBox 39"/>
          <p:cNvSpPr txBox="1"/>
          <p:nvPr/>
        </p:nvSpPr>
        <p:spPr>
          <a:xfrm>
            <a:off x="622300" y="1484313"/>
            <a:ext cx="1565275" cy="1570037"/>
          </a:xfrm>
          <a:prstGeom prst="rect">
            <a:avLst/>
          </a:prstGeom>
          <a:noFill/>
          <a:ln w="9525">
            <a:noFill/>
          </a:ln>
        </p:spPr>
        <p:txBody>
          <a:bodyPr>
            <a:spAutoFit/>
          </a:bodyPr>
          <a:p>
            <a:pPr algn="ctr"/>
            <a:r>
              <a:rPr lang="en-US" altLang="zh-CN" sz="2400" b="1" dirty="0">
                <a:latin typeface="微软雅黑" panose="020B0503020204020204" pitchFamily="34" charset="-122"/>
                <a:ea typeface="微软雅黑" panose="020B0503020204020204" pitchFamily="34" charset="-122"/>
              </a:rPr>
              <a:t>1+X</a:t>
            </a:r>
            <a:r>
              <a:rPr lang="zh-CN" altLang="en-US" sz="2400" b="1" dirty="0">
                <a:latin typeface="微软雅黑" panose="020B0503020204020204" pitchFamily="34" charset="-122"/>
                <a:ea typeface="微软雅黑" panose="020B0503020204020204" pitchFamily="34" charset="-122"/>
              </a:rPr>
              <a:t>财务共享服务职业技能考试</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nvGrpSpPr>
          <p:cNvPr id="4" name="组合 35"/>
          <p:cNvGrpSpPr/>
          <p:nvPr/>
        </p:nvGrpSpPr>
        <p:grpSpPr>
          <a:xfrm>
            <a:off x="3439368" y="336959"/>
            <a:ext cx="5656234" cy="641377"/>
            <a:chOff x="1884464" y="2224761"/>
            <a:chExt cx="1623874" cy="1623874"/>
          </a:xfrm>
          <a:solidFill>
            <a:srgbClr val="6BDBCF"/>
          </a:solidFill>
        </p:grpSpPr>
        <p:sp>
          <p:nvSpPr>
            <p:cNvPr id="37" name="Rectángulo redondeado 38"/>
            <p:cNvSpPr/>
            <p:nvPr/>
          </p:nvSpPr>
          <p:spPr>
            <a:xfrm>
              <a:off x="1884464" y="2224761"/>
              <a:ext cx="1623874" cy="162387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8" name="Rectángulo redondeado 42"/>
            <p:cNvSpPr/>
            <p:nvPr/>
          </p:nvSpPr>
          <p:spPr>
            <a:xfrm>
              <a:off x="1929110" y="2299813"/>
              <a:ext cx="1538209" cy="1469178"/>
            </a:xfrm>
            <a:prstGeom prst="round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11273" name="Text Box 28"/>
          <p:cNvSpPr txBox="1"/>
          <p:nvPr/>
        </p:nvSpPr>
        <p:spPr>
          <a:xfrm>
            <a:off x="3594100" y="500063"/>
            <a:ext cx="5287963" cy="369887"/>
          </a:xfrm>
          <a:prstGeom prst="rect">
            <a:avLst/>
          </a:prstGeom>
          <a:noFill/>
          <a:ln w="9525">
            <a:noFill/>
          </a:ln>
        </p:spPr>
        <p:txBody>
          <a:bodyPr>
            <a:spAutoFit/>
          </a:bodyPr>
          <a:p>
            <a:pPr>
              <a:spcBef>
                <a:spcPct val="50000"/>
              </a:spcBef>
            </a:pPr>
            <a:r>
              <a:rPr lang="zh-CN" altLang="en-US" b="1" dirty="0">
                <a:latin typeface="Arial" panose="020B0604020202020204" pitchFamily="34" charset="0"/>
                <a:ea typeface="微软雅黑" panose="020B0503020204020204" pitchFamily="34" charset="-122"/>
              </a:rPr>
              <a:t>重中之重</a:t>
            </a:r>
            <a:r>
              <a:rPr lang="en-US" altLang="zh-CN" b="1" dirty="0">
                <a:latin typeface="微软雅黑" panose="020B0503020204020204" pitchFamily="34" charset="-122"/>
                <a:ea typeface="微软雅黑" panose="020B0503020204020204" pitchFamily="34" charset="-122"/>
              </a:rPr>
              <a:t>——1+X</a:t>
            </a:r>
            <a:r>
              <a:rPr lang="zh-CN" altLang="en-US" b="1" dirty="0">
                <a:latin typeface="微软雅黑" panose="020B0503020204020204" pitchFamily="34" charset="-122"/>
                <a:ea typeface="微软雅黑" panose="020B0503020204020204" pitchFamily="34" charset="-122"/>
              </a:rPr>
              <a:t>财务共享服务职业技能证书</a:t>
            </a:r>
            <a:r>
              <a:rPr lang="zh-CN" altLang="en-US" b="1" dirty="0">
                <a:latin typeface="Arial" panose="020B0604020202020204" pitchFamily="34" charset="0"/>
                <a:ea typeface="微软雅黑" panose="020B0503020204020204" pitchFamily="34" charset="-122"/>
              </a:rPr>
              <a:t>考点</a:t>
            </a:r>
            <a:endParaRPr lang="zh-CN" altLang="en-US" b="1" dirty="0">
              <a:latin typeface="Arial" panose="020B0604020202020204" pitchFamily="34" charset="0"/>
              <a:ea typeface="微软雅黑" panose="020B0503020204020204" pitchFamily="34" charset="-122"/>
            </a:endParaRPr>
          </a:p>
        </p:txBody>
      </p:sp>
      <p:sp>
        <p:nvSpPr>
          <p:cNvPr id="9" name="TextBox 39"/>
          <p:cNvSpPr txBox="1"/>
          <p:nvPr/>
        </p:nvSpPr>
        <p:spPr>
          <a:xfrm>
            <a:off x="477838" y="4581525"/>
            <a:ext cx="1565275" cy="822325"/>
          </a:xfrm>
          <a:prstGeom prst="rect">
            <a:avLst/>
          </a:prstGeom>
          <a:noFill/>
          <a:ln w="9525">
            <a:noFill/>
          </a:ln>
        </p:spPr>
        <p:txBody>
          <a:bodyPr>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经济法</a:t>
            </a:r>
            <a:endParaRPr lang="zh-CN" altLang="en-US" sz="2400" b="1" dirty="0">
              <a:solidFill>
                <a:schemeClr val="bg1"/>
              </a:solidFill>
              <a:latin typeface="微软雅黑" panose="020B0503020204020204" pitchFamily="34" charset="-122"/>
              <a:ea typeface="微软雅黑" panose="020B0503020204020204" pitchFamily="34" charset="-122"/>
            </a:endParaRPr>
          </a:p>
          <a:p>
            <a:pPr algn="ctr"/>
            <a:r>
              <a:rPr lang="zh-CN" altLang="en-US" sz="2400" b="1" dirty="0">
                <a:solidFill>
                  <a:schemeClr val="bg1"/>
                </a:solidFill>
                <a:latin typeface="微软雅黑" panose="020B0503020204020204" pitchFamily="34" charset="-122"/>
                <a:ea typeface="微软雅黑" panose="020B0503020204020204" pitchFamily="34" charset="-122"/>
              </a:rPr>
              <a:t>基础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childTnLst>
                          </p:cTn>
                        </p:par>
                        <p:par>
                          <p:cTn id="16" fill="hold">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1000" fill="hold"/>
                                        <p:tgtEl>
                                          <p:spTgt spid="35"/>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left)">
                                      <p:cBhvr>
                                        <p:cTn id="30" dur="500"/>
                                        <p:tgtEl>
                                          <p:spTgt spid="39"/>
                                        </p:tgtEl>
                                      </p:cBhvr>
                                    </p:animEffect>
                                  </p:childTnLst>
                                </p:cTn>
                              </p:par>
                              <p:par>
                                <p:cTn id="31" presetID="42" presetClass="entr" presetSubtype="0" fill="hold" nodeType="withEffect">
                                  <p:stCondLst>
                                    <p:cond delay="50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5" grpId="0" animBg="1"/>
      <p:bldP spid="39" grpId="0"/>
      <p:bldP spid="40"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3"/>
          <p:cNvGrpSpPr/>
          <p:nvPr/>
        </p:nvGrpSpPr>
        <p:grpSpPr>
          <a:xfrm>
            <a:off x="-28575" y="0"/>
            <a:ext cx="12218988" cy="1022350"/>
            <a:chOff x="-28575" y="3703045"/>
            <a:chExt cx="12316469" cy="1022099"/>
          </a:xfrm>
        </p:grpSpPr>
        <p:sp>
          <p:nvSpPr>
            <p:cNvPr id="5" name="矩形 4"/>
            <p:cNvSpPr/>
            <p:nvPr/>
          </p:nvSpPr>
          <p:spPr>
            <a:xfrm>
              <a:off x="5061550" y="4096648"/>
              <a:ext cx="7226344" cy="628496"/>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25986"/>
                <a:gd name="connsiteY0-26" fmla="*/ 612135 h 628661"/>
                <a:gd name="connsiteX1-27" fmla="*/ 7225986 w 7225986"/>
                <a:gd name="connsiteY1-28" fmla="*/ 52597 h 628661"/>
                <a:gd name="connsiteX2-29" fmla="*/ 7225986 w 7225986"/>
                <a:gd name="connsiteY2-30" fmla="*/ 628661 h 628661"/>
                <a:gd name="connsiteX3-31" fmla="*/ 0 w 7225986"/>
                <a:gd name="connsiteY3-32" fmla="*/ 612135 h 628661"/>
              </a:gdLst>
              <a:ahLst/>
              <a:cxnLst>
                <a:cxn ang="0">
                  <a:pos x="connsiteX0-25" y="connsiteY0-26"/>
                </a:cxn>
                <a:cxn ang="0">
                  <a:pos x="connsiteX1-27" y="connsiteY1-28"/>
                </a:cxn>
                <a:cxn ang="0">
                  <a:pos x="connsiteX2-29" y="connsiteY2-30"/>
                </a:cxn>
                <a:cxn ang="0">
                  <a:pos x="connsiteX3-31" y="connsiteY3-32"/>
                </a:cxn>
              </a:cxnLst>
              <a:rect l="l" t="t" r="r" b="b"/>
              <a:pathLst>
                <a:path w="7225986" h="628661">
                  <a:moveTo>
                    <a:pt x="0" y="612135"/>
                  </a:moveTo>
                  <a:cubicBezTo>
                    <a:pt x="2424269" y="420114"/>
                    <a:pt x="5053509" y="-179452"/>
                    <a:pt x="7225986" y="52597"/>
                  </a:cubicBezTo>
                  <a:lnTo>
                    <a:pt x="7225986" y="628661"/>
                  </a:lnTo>
                  <a:cubicBezTo>
                    <a:pt x="4801717" y="297356"/>
                    <a:pt x="2424269" y="612135"/>
                    <a:pt x="0" y="612135"/>
                  </a:cubicBezTo>
                  <a:close/>
                </a:path>
              </a:pathLst>
            </a:custGeom>
            <a:solidFill>
              <a:srgbClr val="56B1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矩形 4"/>
            <p:cNvSpPr/>
            <p:nvPr/>
          </p:nvSpPr>
          <p:spPr>
            <a:xfrm>
              <a:off x="5055149" y="3703045"/>
              <a:ext cx="7232745" cy="1003054"/>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32614"/>
                <a:gd name="connsiteY0-26" fmla="*/ 1002435 h 1002435"/>
                <a:gd name="connsiteX1-27" fmla="*/ 7232614 w 7232614"/>
                <a:gd name="connsiteY1-28" fmla="*/ 34486 h 1002435"/>
                <a:gd name="connsiteX2-29" fmla="*/ 7232614 w 7232614"/>
                <a:gd name="connsiteY2-30" fmla="*/ 610550 h 1002435"/>
                <a:gd name="connsiteX3-31" fmla="*/ 0 w 7232614"/>
                <a:gd name="connsiteY3-32" fmla="*/ 1002435 h 1002435"/>
              </a:gdLst>
              <a:ahLst/>
              <a:cxnLst>
                <a:cxn ang="0">
                  <a:pos x="connsiteX0-25" y="connsiteY0-26"/>
                </a:cxn>
                <a:cxn ang="0">
                  <a:pos x="connsiteX1-27" y="connsiteY1-28"/>
                </a:cxn>
                <a:cxn ang="0">
                  <a:pos x="connsiteX2-29" y="connsiteY2-30"/>
                </a:cxn>
                <a:cxn ang="0">
                  <a:pos x="connsiteX3-31" y="connsiteY3-32"/>
                </a:cxn>
              </a:cxnLst>
              <a:rect l="l" t="t" r="r" b="b"/>
              <a:pathLst>
                <a:path w="7232614" h="1002435">
                  <a:moveTo>
                    <a:pt x="0" y="1002435"/>
                  </a:moveTo>
                  <a:cubicBezTo>
                    <a:pt x="2424269" y="810414"/>
                    <a:pt x="5060137" y="-197563"/>
                    <a:pt x="7232614" y="34486"/>
                  </a:cubicBezTo>
                  <a:lnTo>
                    <a:pt x="7232614" y="610550"/>
                  </a:lnTo>
                  <a:cubicBezTo>
                    <a:pt x="4808345" y="279245"/>
                    <a:pt x="2424269" y="1002435"/>
                    <a:pt x="0" y="1002435"/>
                  </a:cubicBezTo>
                  <a:close/>
                </a:path>
              </a:pathLst>
            </a:cu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矩形 4"/>
            <p:cNvSpPr/>
            <p:nvPr/>
          </p:nvSpPr>
          <p:spPr>
            <a:xfrm flipH="1">
              <a:off x="-28575" y="3742723"/>
              <a:ext cx="5184534" cy="964963"/>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32614"/>
                <a:gd name="connsiteY0-26" fmla="*/ 1002435 h 1002435"/>
                <a:gd name="connsiteX1-27" fmla="*/ 7232614 w 7232614"/>
                <a:gd name="connsiteY1-28" fmla="*/ 34486 h 1002435"/>
                <a:gd name="connsiteX2-29" fmla="*/ 7232614 w 7232614"/>
                <a:gd name="connsiteY2-30" fmla="*/ 610550 h 1002435"/>
                <a:gd name="connsiteX3-31" fmla="*/ 0 w 7232614"/>
                <a:gd name="connsiteY3-32" fmla="*/ 1002435 h 1002435"/>
                <a:gd name="connsiteX0-33" fmla="*/ 0 w 7160333"/>
                <a:gd name="connsiteY0-34" fmla="*/ 965039 h 965039"/>
                <a:gd name="connsiteX1-35" fmla="*/ 7160333 w 7160333"/>
                <a:gd name="connsiteY1-36" fmla="*/ 35649 h 965039"/>
                <a:gd name="connsiteX2-37" fmla="*/ 7160333 w 7160333"/>
                <a:gd name="connsiteY2-38" fmla="*/ 611713 h 965039"/>
                <a:gd name="connsiteX3-39" fmla="*/ 0 w 7160333"/>
                <a:gd name="connsiteY3-40" fmla="*/ 965039 h 965039"/>
              </a:gdLst>
              <a:ahLst/>
              <a:cxnLst>
                <a:cxn ang="0">
                  <a:pos x="connsiteX0-33" y="connsiteY0-34"/>
                </a:cxn>
                <a:cxn ang="0">
                  <a:pos x="connsiteX1-35" y="connsiteY1-36"/>
                </a:cxn>
                <a:cxn ang="0">
                  <a:pos x="connsiteX2-37" y="connsiteY2-38"/>
                </a:cxn>
                <a:cxn ang="0">
                  <a:pos x="connsiteX3-39" y="connsiteY3-40"/>
                </a:cxn>
              </a:cxnLst>
              <a:rect l="l" t="t" r="r" b="b"/>
              <a:pathLst>
                <a:path w="7160333" h="965039">
                  <a:moveTo>
                    <a:pt x="0" y="965039"/>
                  </a:moveTo>
                  <a:cubicBezTo>
                    <a:pt x="2424269" y="773018"/>
                    <a:pt x="4987856" y="-196400"/>
                    <a:pt x="7160333" y="35649"/>
                  </a:cubicBezTo>
                  <a:lnTo>
                    <a:pt x="7160333" y="611713"/>
                  </a:lnTo>
                  <a:cubicBezTo>
                    <a:pt x="4736064" y="280408"/>
                    <a:pt x="2424269" y="965039"/>
                    <a:pt x="0" y="965039"/>
                  </a:cubicBezTo>
                  <a:close/>
                </a:path>
              </a:pathLst>
            </a:cu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 name="TextBox 59"/>
          <p:cNvSpPr/>
          <p:nvPr/>
        </p:nvSpPr>
        <p:spPr>
          <a:xfrm flipH="1">
            <a:off x="261938" y="115888"/>
            <a:ext cx="1727200" cy="366712"/>
          </a:xfrm>
          <a:prstGeom prst="rect">
            <a:avLst/>
          </a:prstGeom>
          <a:noFill/>
          <a:ln w="9525">
            <a:noFill/>
          </a:ln>
        </p:spPr>
        <p:txBody>
          <a:bodyPr>
            <a:spAutoFit/>
          </a:bodyPr>
          <a:p>
            <a:pPr eaLnBrk="0" hangingPunct="0"/>
            <a:r>
              <a:rPr lang="zh-CN" altLang="en-US" dirty="0">
                <a:solidFill>
                  <a:schemeClr val="bg1"/>
                </a:solidFill>
                <a:latin typeface="微软雅黑" panose="020B0503020204020204" pitchFamily="34" charset="-122"/>
                <a:ea typeface="微软雅黑" panose="020B0503020204020204" pitchFamily="34" charset="-122"/>
                <a:sym typeface="方正兰亭黑_GBK"/>
              </a:rPr>
              <a:t>学习重点</a:t>
            </a:r>
            <a:endParaRPr lang="en-US" altLang="zh-CN" dirty="0">
              <a:solidFill>
                <a:schemeClr val="bg1"/>
              </a:solidFill>
              <a:latin typeface="Arial Unicode MS" panose="020B0604020202020204" pitchFamily="34" charset="-122"/>
              <a:ea typeface="Arial Unicode MS" panose="020B0604020202020204" pitchFamily="34" charset="-122"/>
              <a:sym typeface="方正兰亭黑_GBK"/>
            </a:endParaRPr>
          </a:p>
        </p:txBody>
      </p:sp>
      <p:sp>
        <p:nvSpPr>
          <p:cNvPr id="35" name="Freeform 10"/>
          <p:cNvSpPr>
            <a:spLocks noEditPoints="1"/>
          </p:cNvSpPr>
          <p:nvPr/>
        </p:nvSpPr>
        <p:spPr>
          <a:xfrm>
            <a:off x="406400" y="1268413"/>
            <a:ext cx="1868488" cy="2089150"/>
          </a:xfrm>
          <a:custGeom>
            <a:avLst/>
            <a:gdLst>
              <a:gd name="txL" fmla="*/ 0 w 2333"/>
              <a:gd name="txT" fmla="*/ 0 h 1818"/>
              <a:gd name="txR" fmla="*/ 2333 w 2333"/>
              <a:gd name="txB" fmla="*/ 1818 h 1818"/>
            </a:gdLst>
            <a:ahLst/>
            <a:cxnLst>
              <a:cxn ang="0">
                <a:pos x="2147483647" y="0"/>
              </a:cxn>
              <a:cxn ang="0">
                <a:pos x="2147483647" y="2147483647"/>
              </a:cxn>
              <a:cxn ang="0">
                <a:pos x="2147483647" y="2147483647"/>
              </a:cxn>
              <a:cxn ang="0">
                <a:pos x="0" y="2147483647"/>
              </a:cxn>
              <a:cxn ang="0">
                <a:pos x="0" y="0"/>
              </a:cxn>
              <a:cxn ang="0">
                <a:pos x="2147483647" y="0"/>
              </a:cxn>
              <a:cxn ang="0">
                <a:pos x="2147483647" y="0"/>
              </a:cxn>
            </a:cxnLst>
            <a:rect l="txL" t="txT" r="txR" b="txB"/>
            <a:pathLst>
              <a:path w="2333" h="1818">
                <a:moveTo>
                  <a:pt x="2333" y="0"/>
                </a:moveTo>
                <a:lnTo>
                  <a:pt x="2333" y="1364"/>
                </a:lnTo>
                <a:lnTo>
                  <a:pt x="1166" y="1818"/>
                </a:lnTo>
                <a:lnTo>
                  <a:pt x="0" y="1364"/>
                </a:lnTo>
                <a:lnTo>
                  <a:pt x="0" y="0"/>
                </a:lnTo>
                <a:lnTo>
                  <a:pt x="2333" y="0"/>
                </a:lnTo>
                <a:close/>
                <a:moveTo>
                  <a:pt x="1166" y="0"/>
                </a:moveTo>
              </a:path>
            </a:pathLst>
          </a:custGeom>
          <a:solidFill>
            <a:srgbClr val="6BDBCF"/>
          </a:solidFill>
          <a:ln w="9525">
            <a:noFill/>
          </a:ln>
        </p:spPr>
        <p:txBody>
          <a:bodyPr/>
          <a:p>
            <a:endParaRPr lang="zh-CN" altLang="en-US" dirty="0">
              <a:latin typeface="Arial" panose="020B0604020202020204" pitchFamily="34" charset="0"/>
            </a:endParaRPr>
          </a:p>
        </p:txBody>
      </p:sp>
      <p:sp>
        <p:nvSpPr>
          <p:cNvPr id="40" name="TextBox 39"/>
          <p:cNvSpPr txBox="1"/>
          <p:nvPr/>
        </p:nvSpPr>
        <p:spPr>
          <a:xfrm>
            <a:off x="457835" y="1484630"/>
            <a:ext cx="1729740" cy="1198880"/>
          </a:xfrm>
          <a:prstGeom prst="rect">
            <a:avLst/>
          </a:prstGeom>
          <a:noFill/>
          <a:ln w="9525">
            <a:noFill/>
          </a:ln>
        </p:spPr>
        <p:txBody>
          <a:bodyPr wrap="square">
            <a:spAutoFit/>
          </a:bodyPr>
          <a:p>
            <a:pPr algn="ctr"/>
            <a:r>
              <a:rPr lang="zh-CN" sz="2400" b="1" dirty="0">
                <a:solidFill>
                  <a:schemeClr val="bg1"/>
                </a:solidFill>
                <a:latin typeface="微软雅黑" panose="020B0503020204020204" pitchFamily="34" charset="-122"/>
                <a:ea typeface="微软雅黑" panose="020B0503020204020204" pitchFamily="34" charset="-122"/>
              </a:rPr>
              <a:t>课程实操平台登录方式及账号</a:t>
            </a:r>
            <a:endParaRPr lang="zh-CN" sz="2400" b="1" dirty="0">
              <a:solidFill>
                <a:schemeClr val="bg1"/>
              </a:solidFill>
              <a:latin typeface="微软雅黑" panose="020B0503020204020204" pitchFamily="34" charset="-122"/>
              <a:ea typeface="微软雅黑" panose="020B0503020204020204" pitchFamily="34" charset="-122"/>
            </a:endParaRPr>
          </a:p>
        </p:txBody>
      </p:sp>
      <p:grpSp>
        <p:nvGrpSpPr>
          <p:cNvPr id="4" name="组合 35"/>
          <p:cNvGrpSpPr/>
          <p:nvPr/>
        </p:nvGrpSpPr>
        <p:grpSpPr>
          <a:xfrm>
            <a:off x="3439160" y="337185"/>
            <a:ext cx="4899025" cy="641350"/>
            <a:chOff x="1884464" y="2224761"/>
            <a:chExt cx="1623874" cy="1623874"/>
          </a:xfrm>
          <a:solidFill>
            <a:srgbClr val="6BDBCF"/>
          </a:solidFill>
        </p:grpSpPr>
        <p:sp>
          <p:nvSpPr>
            <p:cNvPr id="37" name="Rectángulo redondeado 38"/>
            <p:cNvSpPr/>
            <p:nvPr/>
          </p:nvSpPr>
          <p:spPr>
            <a:xfrm>
              <a:off x="1884464" y="2224761"/>
              <a:ext cx="1623874" cy="162387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8" name="Rectángulo redondeado 42"/>
            <p:cNvSpPr/>
            <p:nvPr/>
          </p:nvSpPr>
          <p:spPr>
            <a:xfrm>
              <a:off x="1929110" y="2299813"/>
              <a:ext cx="1538209" cy="1469178"/>
            </a:xfrm>
            <a:prstGeom prst="round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11273" name="Text Box 28"/>
          <p:cNvSpPr txBox="1"/>
          <p:nvPr/>
        </p:nvSpPr>
        <p:spPr>
          <a:xfrm>
            <a:off x="3594100" y="500380"/>
            <a:ext cx="4624070" cy="368300"/>
          </a:xfrm>
          <a:prstGeom prst="rect">
            <a:avLst/>
          </a:prstGeom>
          <a:noFill/>
          <a:ln w="9525">
            <a:noFill/>
          </a:ln>
        </p:spPr>
        <p:txBody>
          <a:bodyPr wrap="square">
            <a:spAutoFit/>
          </a:bodyPr>
          <a:p>
            <a:pPr>
              <a:spcBef>
                <a:spcPct val="50000"/>
              </a:spcBef>
            </a:pPr>
            <a:r>
              <a:rPr lang="zh-CN" b="1" dirty="0">
                <a:latin typeface="Arial" panose="020B0604020202020204" pitchFamily="34" charset="0"/>
                <a:ea typeface="微软雅黑" panose="020B0503020204020204" pitchFamily="34" charset="-122"/>
              </a:rPr>
              <a:t>熟练使用实训平台，完成基础实训技能学习</a:t>
            </a:r>
            <a:endParaRPr lang="zh-CN" b="1" dirty="0">
              <a:latin typeface="Arial" panose="020B0604020202020204" pitchFamily="34" charset="0"/>
              <a:ea typeface="微软雅黑" panose="020B0503020204020204" pitchFamily="34" charset="-122"/>
            </a:endParaRPr>
          </a:p>
        </p:txBody>
      </p:sp>
      <p:sp>
        <p:nvSpPr>
          <p:cNvPr id="9" name="TextBox 39"/>
          <p:cNvSpPr txBox="1"/>
          <p:nvPr/>
        </p:nvSpPr>
        <p:spPr>
          <a:xfrm>
            <a:off x="477838" y="4581525"/>
            <a:ext cx="1565275" cy="822325"/>
          </a:xfrm>
          <a:prstGeom prst="rect">
            <a:avLst/>
          </a:prstGeom>
          <a:noFill/>
          <a:ln w="9525">
            <a:noFill/>
          </a:ln>
        </p:spPr>
        <p:txBody>
          <a:bodyPr>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经济法</a:t>
            </a:r>
            <a:endParaRPr lang="zh-CN" altLang="en-US" sz="2400" b="1" dirty="0">
              <a:solidFill>
                <a:schemeClr val="bg1"/>
              </a:solidFill>
              <a:latin typeface="微软雅黑" panose="020B0503020204020204" pitchFamily="34" charset="-122"/>
              <a:ea typeface="微软雅黑" panose="020B0503020204020204" pitchFamily="34" charset="-122"/>
            </a:endParaRPr>
          </a:p>
          <a:p>
            <a:pPr algn="ctr"/>
            <a:r>
              <a:rPr lang="zh-CN" altLang="en-US" sz="2400" b="1" dirty="0">
                <a:solidFill>
                  <a:schemeClr val="bg1"/>
                </a:solidFill>
                <a:latin typeface="微软雅黑" panose="020B0503020204020204" pitchFamily="34" charset="-122"/>
                <a:ea typeface="微软雅黑" panose="020B0503020204020204" pitchFamily="34" charset="-122"/>
              </a:rPr>
              <a:t>基础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262255" y="3621405"/>
            <a:ext cx="3439795" cy="2553335"/>
          </a:xfrm>
          <a:prstGeom prst="rect">
            <a:avLst/>
          </a:prstGeom>
          <a:noFill/>
        </p:spPr>
        <p:txBody>
          <a:bodyPr wrap="square" rtlCol="0" anchor="t">
            <a:spAutoFit/>
          </a:bodyPr>
          <a:p>
            <a:r>
              <a:rPr lang="zh-CN" altLang="en-US" sz="2400" b="1"/>
              <a:t>电子报税系统网址：</a:t>
            </a:r>
            <a:r>
              <a:rPr lang="zh-CN" altLang="en-US" sz="2000" b="1"/>
              <a:t>http://192.168.156.11:8090/</a:t>
            </a:r>
            <a:endParaRPr lang="zh-CN" altLang="en-US" sz="2400" b="1"/>
          </a:p>
          <a:p>
            <a:endParaRPr lang="zh-CN" altLang="en-US" sz="2400" b="1"/>
          </a:p>
          <a:p>
            <a:r>
              <a:rPr lang="zh-CN" altLang="en-US" sz="2400" b="1"/>
              <a:t>账号：</a:t>
            </a:r>
            <a:endParaRPr lang="zh-CN" altLang="en-US" sz="2400" b="1"/>
          </a:p>
          <a:p>
            <a:r>
              <a:rPr lang="zh-CN" altLang="en-US" sz="2000" b="1"/>
              <a:t>本人学号，如0504200101</a:t>
            </a:r>
            <a:endParaRPr lang="zh-CN" altLang="en-US" sz="2000" b="1"/>
          </a:p>
          <a:p>
            <a:endParaRPr lang="zh-CN" altLang="en-US" sz="2400" b="1"/>
          </a:p>
          <a:p>
            <a:r>
              <a:rPr lang="zh-CN" altLang="en-US" sz="2400" b="1"/>
              <a:t>密码：</a:t>
            </a:r>
            <a:r>
              <a:rPr lang="en-US" altLang="zh-CN" sz="2400" b="1"/>
              <a:t>123456</a:t>
            </a:r>
            <a:endParaRPr lang="en-US" altLang="zh-CN" sz="2400" b="1"/>
          </a:p>
        </p:txBody>
      </p:sp>
      <p:pic>
        <p:nvPicPr>
          <p:cNvPr id="10" name="图片 9"/>
          <p:cNvPicPr>
            <a:picLocks noChangeAspect="1"/>
          </p:cNvPicPr>
          <p:nvPr/>
        </p:nvPicPr>
        <p:blipFill>
          <a:blip r:embed="rId1"/>
          <a:stretch>
            <a:fillRect/>
          </a:stretch>
        </p:blipFill>
        <p:spPr>
          <a:xfrm>
            <a:off x="3719195" y="1268730"/>
            <a:ext cx="8429625" cy="504825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anim calcmode="lin" valueType="num">
                                      <p:cBhvr>
                                        <p:cTn id="16" dur="1000" fill="hold"/>
                                        <p:tgtEl>
                                          <p:spTgt spid="35"/>
                                        </p:tgtEl>
                                        <p:attrNameLst>
                                          <p:attrName>ppt_x</p:attrName>
                                        </p:attrNameLst>
                                      </p:cBhvr>
                                      <p:tavLst>
                                        <p:tav tm="0">
                                          <p:val>
                                            <p:strVal val="#ppt_x"/>
                                          </p:val>
                                        </p:tav>
                                        <p:tav tm="100000">
                                          <p:val>
                                            <p:strVal val="#ppt_x"/>
                                          </p:val>
                                        </p:tav>
                                      </p:tavLst>
                                    </p:anim>
                                    <p:anim calcmode="lin" valueType="num">
                                      <p:cBhvr>
                                        <p:cTn id="17" dur="1000" fill="hold"/>
                                        <p:tgtEl>
                                          <p:spTgt spid="35"/>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1000"/>
                                        <p:tgtEl>
                                          <p:spTgt spid="40"/>
                                        </p:tgtEl>
                                      </p:cBhvr>
                                    </p:animEffect>
                                    <p:anim calcmode="lin" valueType="num">
                                      <p:cBhvr>
                                        <p:cTn id="21" dur="1000" fill="hold"/>
                                        <p:tgtEl>
                                          <p:spTgt spid="40"/>
                                        </p:tgtEl>
                                        <p:attrNameLst>
                                          <p:attrName>ppt_x</p:attrName>
                                        </p:attrNameLst>
                                      </p:cBhvr>
                                      <p:tavLst>
                                        <p:tav tm="0">
                                          <p:val>
                                            <p:strVal val="#ppt_x"/>
                                          </p:val>
                                        </p:tav>
                                        <p:tav tm="100000">
                                          <p:val>
                                            <p:strVal val="#ppt_x"/>
                                          </p:val>
                                        </p:tav>
                                      </p:tavLst>
                                    </p:anim>
                                    <p:anim calcmode="lin" valueType="num">
                                      <p:cBhvr>
                                        <p:cTn id="22" dur="1000" fill="hold"/>
                                        <p:tgtEl>
                                          <p:spTgt spid="40"/>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50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5" grpId="0" bldLvl="0" animBg="1"/>
      <p:bldP spid="40"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F6F7"/>
        </a:solidFill>
        <a:effectLst/>
      </p:bgPr>
    </p:bg>
    <p:spTree>
      <p:nvGrpSpPr>
        <p:cNvPr id="1" name=""/>
        <p:cNvGrpSpPr/>
        <p:nvPr/>
      </p:nvGrpSpPr>
      <p:grpSpPr/>
      <p:pic>
        <p:nvPicPr>
          <p:cNvPr id="2" name="Picture 5" descr="C:\Users\Administrator\Desktop\QQ截图20160521174539.png"/>
          <p:cNvPicPr>
            <a:picLocks noChangeAspect="1"/>
          </p:cNvPicPr>
          <p:nvPr/>
        </p:nvPicPr>
        <p:blipFill>
          <a:blip r:embed="rId1"/>
          <a:stretch>
            <a:fillRect/>
          </a:stretch>
        </p:blipFill>
        <p:spPr>
          <a:xfrm>
            <a:off x="0" y="0"/>
            <a:ext cx="12215813" cy="6856413"/>
          </a:xfrm>
          <a:prstGeom prst="rect">
            <a:avLst/>
          </a:prstGeom>
          <a:noFill/>
          <a:ln w="9525">
            <a:noFill/>
          </a:ln>
        </p:spPr>
      </p:pic>
      <p:sp>
        <p:nvSpPr>
          <p:cNvPr id="3" name="Round Diagonal Corner Rectangle 57"/>
          <p:cNvSpPr/>
          <p:nvPr/>
        </p:nvSpPr>
        <p:spPr>
          <a:xfrm>
            <a:off x="3790950" y="1052513"/>
            <a:ext cx="4657725" cy="4657725"/>
          </a:xfrm>
          <a:prstGeom prst="round2DiagRect">
            <a:avLst>
              <a:gd name="adj1" fmla="val 50000"/>
              <a:gd name="adj2" fmla="val 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bg-BG" sz="1800" b="0" i="0" u="none" strike="noStrike" kern="1200" cap="none" spc="0" normalizeH="0" baseline="0" noProof="0">
              <a:ln>
                <a:noFill/>
              </a:ln>
              <a:solidFill>
                <a:schemeClr val="lt1"/>
              </a:solidFill>
              <a:effectLst/>
              <a:uLnTx/>
              <a:uFillTx/>
              <a:latin typeface="+mn-lt"/>
              <a:ea typeface="+mn-ea"/>
              <a:cs typeface="+mn-cs"/>
            </a:endParaRPr>
          </a:p>
        </p:txBody>
      </p:sp>
      <p:sp>
        <p:nvSpPr>
          <p:cNvPr id="4" name="Round Diagonal Corner Rectangle 4"/>
          <p:cNvSpPr/>
          <p:nvPr/>
        </p:nvSpPr>
        <p:spPr>
          <a:xfrm>
            <a:off x="4222750" y="1557338"/>
            <a:ext cx="3762375" cy="3762375"/>
          </a:xfrm>
          <a:prstGeom prst="round2DiagRect">
            <a:avLst>
              <a:gd name="adj1" fmla="val 50000"/>
              <a:gd name="adj2" fmla="val 0"/>
            </a:avLst>
          </a:pr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bg-BG" sz="1800" b="0" i="0" u="none" strike="noStrike" kern="1200" cap="none" spc="0" normalizeH="0" baseline="0" noProof="0">
              <a:ln>
                <a:noFill/>
              </a:ln>
              <a:solidFill>
                <a:schemeClr val="lt1"/>
              </a:solidFill>
              <a:effectLst/>
              <a:uLnTx/>
              <a:uFillTx/>
              <a:latin typeface="+mn-lt"/>
              <a:ea typeface="+mn-ea"/>
              <a:cs typeface="+mn-cs"/>
            </a:endParaRPr>
          </a:p>
        </p:txBody>
      </p:sp>
      <p:grpSp>
        <p:nvGrpSpPr>
          <p:cNvPr id="5" name="组合 4"/>
          <p:cNvGrpSpPr/>
          <p:nvPr/>
        </p:nvGrpSpPr>
        <p:grpSpPr>
          <a:xfrm>
            <a:off x="5303838" y="2060575"/>
            <a:ext cx="2232025" cy="641350"/>
            <a:chOff x="6096793" y="1196752"/>
            <a:chExt cx="504851" cy="518600"/>
          </a:xfrm>
        </p:grpSpPr>
        <p:sp>
          <p:nvSpPr>
            <p:cNvPr id="6" name="矩形 5"/>
            <p:cNvSpPr/>
            <p:nvPr/>
          </p:nvSpPr>
          <p:spPr>
            <a:xfrm>
              <a:off x="6096793" y="1196752"/>
              <a:ext cx="503415" cy="50448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2299" name="TextBox 59"/>
            <p:cNvSpPr/>
            <p:nvPr/>
          </p:nvSpPr>
          <p:spPr>
            <a:xfrm flipH="1">
              <a:off x="6098229" y="1196752"/>
              <a:ext cx="503415" cy="518600"/>
            </a:xfrm>
            <a:prstGeom prst="rect">
              <a:avLst/>
            </a:prstGeom>
            <a:noFill/>
            <a:ln w="9525">
              <a:noFill/>
            </a:ln>
          </p:spPr>
          <p:txBody>
            <a:bodyPr>
              <a:spAutoFit/>
            </a:bodyPr>
            <a:p>
              <a:pPr algn="ctr" eaLnBrk="0" hangingPunct="0">
                <a:buNone/>
              </a:pPr>
              <a:r>
                <a:rPr lang="zh-CN" altLang="en-US" sz="3600" b="1" dirty="0">
                  <a:solidFill>
                    <a:schemeClr val="bg1"/>
                  </a:solidFill>
                  <a:latin typeface="微软雅黑" panose="020B0503020204020204" pitchFamily="34" charset="-122"/>
                  <a:ea typeface="微软雅黑" panose="020B0503020204020204" pitchFamily="34" charset="-122"/>
                  <a:sym typeface="方正兰亭黑_GBK"/>
                </a:rPr>
                <a:t>项目一</a:t>
              </a:r>
              <a:endParaRPr lang="en-US" altLang="zh-CN" sz="3600" b="1" dirty="0">
                <a:solidFill>
                  <a:schemeClr val="bg1"/>
                </a:solidFill>
                <a:latin typeface="微软雅黑" panose="020B0503020204020204" pitchFamily="34" charset="-122"/>
                <a:ea typeface="微软雅黑" panose="020B0503020204020204" pitchFamily="34" charset="-122"/>
                <a:sym typeface="方正兰亭黑_GBK"/>
              </a:endParaRPr>
            </a:p>
          </p:txBody>
        </p:sp>
      </p:grpSp>
      <p:sp>
        <p:nvSpPr>
          <p:cNvPr id="8" name="TextBox 64"/>
          <p:cNvSpPr/>
          <p:nvPr/>
        </p:nvSpPr>
        <p:spPr>
          <a:xfrm>
            <a:off x="4295775" y="3284538"/>
            <a:ext cx="3600450" cy="579437"/>
          </a:xfrm>
          <a:prstGeom prst="rect">
            <a:avLst/>
          </a:prstGeom>
          <a:noFill/>
          <a:ln w="9525">
            <a:noFill/>
          </a:ln>
        </p:spPr>
        <p:txBody>
          <a:bodyPr>
            <a:spAutoFit/>
          </a:bodyPr>
          <a:p>
            <a:pPr algn="ctr"/>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涉税业务处理基础</a:t>
            </a:r>
            <a:endPar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矩形 8"/>
          <p:cNvSpPr/>
          <p:nvPr/>
        </p:nvSpPr>
        <p:spPr>
          <a:xfrm>
            <a:off x="8848725" y="-674687"/>
            <a:ext cx="2432050" cy="2432050"/>
          </a:xfrm>
          <a:prstGeom prst="rect">
            <a:avLst/>
          </a:prstGeom>
          <a:noFill/>
          <a:ln w="9525">
            <a:solidFill>
              <a:srgbClr val="FFFFFF">
                <a:alpha val="5098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矩形 9"/>
          <p:cNvSpPr/>
          <p:nvPr/>
        </p:nvSpPr>
        <p:spPr>
          <a:xfrm>
            <a:off x="10431463" y="-171450"/>
            <a:ext cx="2432050" cy="2432050"/>
          </a:xfrm>
          <a:prstGeom prst="rect">
            <a:avLst/>
          </a:prstGeom>
          <a:noFill/>
          <a:ln w="9525">
            <a:solidFill>
              <a:srgbClr val="FFFFFF">
                <a:alpha val="5098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矩形 10"/>
          <p:cNvSpPr/>
          <p:nvPr/>
        </p:nvSpPr>
        <p:spPr>
          <a:xfrm>
            <a:off x="11015663" y="573088"/>
            <a:ext cx="2432050" cy="2432050"/>
          </a:xfrm>
          <a:prstGeom prst="rect">
            <a:avLst/>
          </a:prstGeom>
          <a:noFill/>
          <a:ln w="9525">
            <a:solidFill>
              <a:srgbClr val="FFFFFF">
                <a:alpha val="5098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000000"/>
                                          </p:val>
                                        </p:tav>
                                        <p:tav tm="100000">
                                          <p:val>
                                            <p:strVal val="#ppt_w"/>
                                          </p:val>
                                        </p:tav>
                                      </p:tavLst>
                                    </p:anim>
                                    <p:anim calcmode="lin" valueType="num">
                                      <p:cBhvr>
                                        <p:cTn id="11" dur="500" fill="hold"/>
                                        <p:tgtEl>
                                          <p:spTgt spid="3"/>
                                        </p:tgtEl>
                                        <p:attrNameLst>
                                          <p:attrName>ppt_h</p:attrName>
                                        </p:attrNameLst>
                                      </p:cBhvr>
                                      <p:tavLst>
                                        <p:tav tm="0">
                                          <p:val>
                                            <p:fltVal val="0.000000"/>
                                          </p:val>
                                        </p:tav>
                                        <p:tav tm="100000">
                                          <p:val>
                                            <p:strVal val="#ppt_h"/>
                                          </p:val>
                                        </p:tav>
                                      </p:tavLst>
                                    </p:anim>
                                    <p:animEffect transition="in" filter="fade">
                                      <p:cBhvr>
                                        <p:cTn id="12" dur="500"/>
                                        <p:tgtEl>
                                          <p:spTgt spid="3"/>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000000"/>
                                          </p:val>
                                        </p:tav>
                                        <p:tav tm="100000">
                                          <p:val>
                                            <p:strVal val="#ppt_w"/>
                                          </p:val>
                                        </p:tav>
                                      </p:tavLst>
                                    </p:anim>
                                    <p:anim calcmode="lin" valueType="num">
                                      <p:cBhvr>
                                        <p:cTn id="17" dur="500" fill="hold"/>
                                        <p:tgtEl>
                                          <p:spTgt spid="4"/>
                                        </p:tgtEl>
                                        <p:attrNameLst>
                                          <p:attrName>ppt_h</p:attrName>
                                        </p:attrNameLst>
                                      </p:cBhvr>
                                      <p:tavLst>
                                        <p:tav tm="0">
                                          <p:val>
                                            <p:fltVal val="0.00000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000000"/>
                                          </p:val>
                                        </p:tav>
                                        <p:tav tm="100000">
                                          <p:val>
                                            <p:strVal val="#ppt_w"/>
                                          </p:val>
                                        </p:tav>
                                      </p:tavLst>
                                    </p:anim>
                                    <p:anim calcmode="lin" valueType="num">
                                      <p:cBhvr>
                                        <p:cTn id="29" dur="500" fill="hold"/>
                                        <p:tgtEl>
                                          <p:spTgt spid="8"/>
                                        </p:tgtEl>
                                        <p:attrNameLst>
                                          <p:attrName>ppt_h</p:attrName>
                                        </p:attrNameLst>
                                      </p:cBhvr>
                                      <p:tavLst>
                                        <p:tav tm="0">
                                          <p:val>
                                            <p:fltVal val="0.000000"/>
                                          </p:val>
                                        </p:tav>
                                        <p:tav tm="100000">
                                          <p:val>
                                            <p:strVal val="#ppt_h"/>
                                          </p:val>
                                        </p:tav>
                                      </p:tavLst>
                                    </p:anim>
                                    <p:animEffect transition="in" filter="fade">
                                      <p:cBhvr>
                                        <p:cTn id="30" dur="500"/>
                                        <p:tgtEl>
                                          <p:spTgt spid="8"/>
                                        </p:tgtEl>
                                      </p:cBhvr>
                                    </p:animEffect>
                                  </p:childTnLst>
                                </p:cTn>
                              </p:par>
                              <p:par>
                                <p:cTn id="31" presetID="2" presetClass="entr" presetSubtype="3" fill="hold" grpId="0" nodeType="withEffect">
                                  <p:stCondLst>
                                    <p:cond delay="125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0-#ppt_h/2"/>
                                          </p:val>
                                        </p:tav>
                                        <p:tav tm="100000">
                                          <p:val>
                                            <p:strVal val="#ppt_y"/>
                                          </p:val>
                                        </p:tav>
                                      </p:tavLst>
                                    </p:anim>
                                  </p:childTnLst>
                                </p:cTn>
                              </p:par>
                              <p:par>
                                <p:cTn id="35" presetID="2" presetClass="entr" presetSubtype="3" fill="hold" grpId="0" nodeType="withEffect">
                                  <p:stCondLst>
                                    <p:cond delay="125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0-#ppt_h/2"/>
                                          </p:val>
                                        </p:tav>
                                        <p:tav tm="100000">
                                          <p:val>
                                            <p:strVal val="#ppt_y"/>
                                          </p:val>
                                        </p:tav>
                                      </p:tavLst>
                                    </p:anim>
                                  </p:childTnLst>
                                </p:cTn>
                              </p:par>
                              <p:par>
                                <p:cTn id="39" presetID="2" presetClass="entr" presetSubtype="3" fill="hold" grpId="0" nodeType="withEffect">
                                  <p:stCondLst>
                                    <p:cond delay="125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1+#ppt_w/2"/>
                                          </p:val>
                                        </p:tav>
                                        <p:tav tm="100000">
                                          <p:val>
                                            <p:strVal val="#ppt_x"/>
                                          </p:val>
                                        </p:tav>
                                      </p:tavLst>
                                    </p:anim>
                                    <p:anim calcmode="lin" valueType="num">
                                      <p:cBhvr additive="base">
                                        <p:cTn id="4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3314" name="组合 3"/>
          <p:cNvGrpSpPr/>
          <p:nvPr/>
        </p:nvGrpSpPr>
        <p:grpSpPr>
          <a:xfrm>
            <a:off x="-28575" y="-26987"/>
            <a:ext cx="12218988" cy="1022350"/>
            <a:chOff x="-28575" y="3703045"/>
            <a:chExt cx="12316469" cy="1022099"/>
          </a:xfrm>
        </p:grpSpPr>
        <p:sp>
          <p:nvSpPr>
            <p:cNvPr id="5" name="矩形 4"/>
            <p:cNvSpPr/>
            <p:nvPr/>
          </p:nvSpPr>
          <p:spPr>
            <a:xfrm>
              <a:off x="5061550" y="4096649"/>
              <a:ext cx="7226344" cy="628495"/>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25986"/>
                <a:gd name="connsiteY0-26" fmla="*/ 612135 h 628661"/>
                <a:gd name="connsiteX1-27" fmla="*/ 7225986 w 7225986"/>
                <a:gd name="connsiteY1-28" fmla="*/ 52597 h 628661"/>
                <a:gd name="connsiteX2-29" fmla="*/ 7225986 w 7225986"/>
                <a:gd name="connsiteY2-30" fmla="*/ 628661 h 628661"/>
                <a:gd name="connsiteX3-31" fmla="*/ 0 w 7225986"/>
                <a:gd name="connsiteY3-32" fmla="*/ 612135 h 628661"/>
              </a:gdLst>
              <a:ahLst/>
              <a:cxnLst>
                <a:cxn ang="0">
                  <a:pos x="connsiteX0-25" y="connsiteY0-26"/>
                </a:cxn>
                <a:cxn ang="0">
                  <a:pos x="connsiteX1-27" y="connsiteY1-28"/>
                </a:cxn>
                <a:cxn ang="0">
                  <a:pos x="connsiteX2-29" y="connsiteY2-30"/>
                </a:cxn>
                <a:cxn ang="0">
                  <a:pos x="connsiteX3-31" y="connsiteY3-32"/>
                </a:cxn>
              </a:cxnLst>
              <a:rect l="l" t="t" r="r" b="b"/>
              <a:pathLst>
                <a:path w="7225986" h="628661">
                  <a:moveTo>
                    <a:pt x="0" y="612135"/>
                  </a:moveTo>
                  <a:cubicBezTo>
                    <a:pt x="2424269" y="420114"/>
                    <a:pt x="5053509" y="-179452"/>
                    <a:pt x="7225986" y="52597"/>
                  </a:cubicBezTo>
                  <a:lnTo>
                    <a:pt x="7225986" y="628661"/>
                  </a:lnTo>
                  <a:cubicBezTo>
                    <a:pt x="4801717" y="297356"/>
                    <a:pt x="2424269" y="612135"/>
                    <a:pt x="0" y="612135"/>
                  </a:cubicBezTo>
                  <a:close/>
                </a:path>
              </a:pathLst>
            </a:custGeom>
            <a:solidFill>
              <a:srgbClr val="56B1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矩形 4"/>
            <p:cNvSpPr/>
            <p:nvPr/>
          </p:nvSpPr>
          <p:spPr>
            <a:xfrm>
              <a:off x="5055149" y="3703045"/>
              <a:ext cx="7232745" cy="1003054"/>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32614"/>
                <a:gd name="connsiteY0-26" fmla="*/ 1002435 h 1002435"/>
                <a:gd name="connsiteX1-27" fmla="*/ 7232614 w 7232614"/>
                <a:gd name="connsiteY1-28" fmla="*/ 34486 h 1002435"/>
                <a:gd name="connsiteX2-29" fmla="*/ 7232614 w 7232614"/>
                <a:gd name="connsiteY2-30" fmla="*/ 610550 h 1002435"/>
                <a:gd name="connsiteX3-31" fmla="*/ 0 w 7232614"/>
                <a:gd name="connsiteY3-32" fmla="*/ 1002435 h 1002435"/>
              </a:gdLst>
              <a:ahLst/>
              <a:cxnLst>
                <a:cxn ang="0">
                  <a:pos x="connsiteX0-25" y="connsiteY0-26"/>
                </a:cxn>
                <a:cxn ang="0">
                  <a:pos x="connsiteX1-27" y="connsiteY1-28"/>
                </a:cxn>
                <a:cxn ang="0">
                  <a:pos x="connsiteX2-29" y="connsiteY2-30"/>
                </a:cxn>
                <a:cxn ang="0">
                  <a:pos x="connsiteX3-31" y="connsiteY3-32"/>
                </a:cxn>
              </a:cxnLst>
              <a:rect l="l" t="t" r="r" b="b"/>
              <a:pathLst>
                <a:path w="7232614" h="1002435">
                  <a:moveTo>
                    <a:pt x="0" y="1002435"/>
                  </a:moveTo>
                  <a:cubicBezTo>
                    <a:pt x="2424269" y="810414"/>
                    <a:pt x="5060137" y="-197563"/>
                    <a:pt x="7232614" y="34486"/>
                  </a:cubicBezTo>
                  <a:lnTo>
                    <a:pt x="7232614" y="610550"/>
                  </a:lnTo>
                  <a:cubicBezTo>
                    <a:pt x="4808345" y="279245"/>
                    <a:pt x="2424269" y="1002435"/>
                    <a:pt x="0" y="1002435"/>
                  </a:cubicBezTo>
                  <a:close/>
                </a:path>
              </a:pathLst>
            </a:cu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矩形 4"/>
            <p:cNvSpPr/>
            <p:nvPr/>
          </p:nvSpPr>
          <p:spPr>
            <a:xfrm flipH="1">
              <a:off x="-28575" y="3742723"/>
              <a:ext cx="5184534" cy="964962"/>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32614"/>
                <a:gd name="connsiteY0-26" fmla="*/ 1002435 h 1002435"/>
                <a:gd name="connsiteX1-27" fmla="*/ 7232614 w 7232614"/>
                <a:gd name="connsiteY1-28" fmla="*/ 34486 h 1002435"/>
                <a:gd name="connsiteX2-29" fmla="*/ 7232614 w 7232614"/>
                <a:gd name="connsiteY2-30" fmla="*/ 610550 h 1002435"/>
                <a:gd name="connsiteX3-31" fmla="*/ 0 w 7232614"/>
                <a:gd name="connsiteY3-32" fmla="*/ 1002435 h 1002435"/>
                <a:gd name="connsiteX0-33" fmla="*/ 0 w 7160333"/>
                <a:gd name="connsiteY0-34" fmla="*/ 965039 h 965039"/>
                <a:gd name="connsiteX1-35" fmla="*/ 7160333 w 7160333"/>
                <a:gd name="connsiteY1-36" fmla="*/ 35649 h 965039"/>
                <a:gd name="connsiteX2-37" fmla="*/ 7160333 w 7160333"/>
                <a:gd name="connsiteY2-38" fmla="*/ 611713 h 965039"/>
                <a:gd name="connsiteX3-39" fmla="*/ 0 w 7160333"/>
                <a:gd name="connsiteY3-40" fmla="*/ 965039 h 965039"/>
              </a:gdLst>
              <a:ahLst/>
              <a:cxnLst>
                <a:cxn ang="0">
                  <a:pos x="connsiteX0-33" y="connsiteY0-34"/>
                </a:cxn>
                <a:cxn ang="0">
                  <a:pos x="connsiteX1-35" y="connsiteY1-36"/>
                </a:cxn>
                <a:cxn ang="0">
                  <a:pos x="connsiteX2-37" y="connsiteY2-38"/>
                </a:cxn>
                <a:cxn ang="0">
                  <a:pos x="connsiteX3-39" y="connsiteY3-40"/>
                </a:cxn>
              </a:cxnLst>
              <a:rect l="l" t="t" r="r" b="b"/>
              <a:pathLst>
                <a:path w="7160333" h="965039">
                  <a:moveTo>
                    <a:pt x="0" y="965039"/>
                  </a:moveTo>
                  <a:cubicBezTo>
                    <a:pt x="2424269" y="773018"/>
                    <a:pt x="4987856" y="-196400"/>
                    <a:pt x="7160333" y="35649"/>
                  </a:cubicBezTo>
                  <a:lnTo>
                    <a:pt x="7160333" y="611713"/>
                  </a:lnTo>
                  <a:cubicBezTo>
                    <a:pt x="4736064" y="280408"/>
                    <a:pt x="2424269" y="965039"/>
                    <a:pt x="0" y="965039"/>
                  </a:cubicBezTo>
                  <a:close/>
                </a:path>
              </a:pathLst>
            </a:cu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3315" name="TextBox 59"/>
          <p:cNvSpPr/>
          <p:nvPr/>
        </p:nvSpPr>
        <p:spPr>
          <a:xfrm flipH="1">
            <a:off x="190500" y="144463"/>
            <a:ext cx="1727200" cy="366712"/>
          </a:xfrm>
          <a:prstGeom prst="rect">
            <a:avLst/>
          </a:prstGeom>
          <a:noFill/>
          <a:ln w="9525">
            <a:noFill/>
          </a:ln>
        </p:spPr>
        <p:txBody>
          <a:bodyPr>
            <a:spAutoFit/>
          </a:bodyPr>
          <a:p>
            <a:pPr eaLnBrk="0" hangingPunct="0"/>
            <a:r>
              <a:rPr lang="zh-CN" altLang="en-US" b="1" dirty="0">
                <a:solidFill>
                  <a:schemeClr val="bg1"/>
                </a:solidFill>
                <a:latin typeface="微软雅黑" panose="020B0503020204020204" pitchFamily="34" charset="-122"/>
                <a:ea typeface="微软雅黑" panose="020B0503020204020204" pitchFamily="34" charset="-122"/>
                <a:sym typeface="方正兰亭黑_GBK"/>
              </a:rPr>
              <a:t>学习内容</a:t>
            </a:r>
            <a:endParaRPr lang="zh-CN" altLang="en-US" b="1" dirty="0">
              <a:solidFill>
                <a:schemeClr val="bg1"/>
              </a:solidFill>
              <a:latin typeface="Arial Unicode MS" panose="020B0604020202020204" pitchFamily="34" charset="-122"/>
              <a:ea typeface="Arial Unicode MS" panose="020B0604020202020204" pitchFamily="34" charset="-122"/>
              <a:sym typeface="方正兰亭黑_GBK"/>
            </a:endParaRPr>
          </a:p>
        </p:txBody>
      </p:sp>
      <p:grpSp>
        <p:nvGrpSpPr>
          <p:cNvPr id="3" name="组合 32"/>
          <p:cNvGrpSpPr/>
          <p:nvPr/>
        </p:nvGrpSpPr>
        <p:grpSpPr>
          <a:xfrm>
            <a:off x="6686212" y="2434479"/>
            <a:ext cx="2639386" cy="2424021"/>
            <a:chOff x="4148172" y="2224757"/>
            <a:chExt cx="1623874" cy="1623874"/>
          </a:xfrm>
          <a:solidFill>
            <a:srgbClr val="56B1BC"/>
          </a:solidFill>
        </p:grpSpPr>
        <p:sp>
          <p:nvSpPr>
            <p:cNvPr id="34" name="Rectángulo redondeado 39"/>
            <p:cNvSpPr/>
            <p:nvPr/>
          </p:nvSpPr>
          <p:spPr>
            <a:xfrm>
              <a:off x="4148172" y="2224757"/>
              <a:ext cx="1623874" cy="162387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5" name="Rectángulo redondeado 43"/>
            <p:cNvSpPr/>
            <p:nvPr/>
          </p:nvSpPr>
          <p:spPr>
            <a:xfrm>
              <a:off x="4255608" y="2301074"/>
              <a:ext cx="1409001" cy="1469178"/>
            </a:xfrm>
            <a:prstGeom prst="round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grpSp>
        <p:nvGrpSpPr>
          <p:cNvPr id="4" name="组合 35"/>
          <p:cNvGrpSpPr/>
          <p:nvPr/>
        </p:nvGrpSpPr>
        <p:grpSpPr>
          <a:xfrm>
            <a:off x="1926790" y="2427400"/>
            <a:ext cx="2504457" cy="2433446"/>
            <a:chOff x="1884464" y="2224761"/>
            <a:chExt cx="1623874" cy="1623874"/>
          </a:xfrm>
          <a:solidFill>
            <a:srgbClr val="6BDBCF"/>
          </a:solidFill>
        </p:grpSpPr>
        <p:sp>
          <p:nvSpPr>
            <p:cNvPr id="37" name="Rectángulo redondeado 38"/>
            <p:cNvSpPr/>
            <p:nvPr/>
          </p:nvSpPr>
          <p:spPr>
            <a:xfrm>
              <a:off x="1884464" y="2224761"/>
              <a:ext cx="1623874" cy="162387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8" name="Rectángulo redondeado 42"/>
            <p:cNvSpPr/>
            <p:nvPr/>
          </p:nvSpPr>
          <p:spPr>
            <a:xfrm>
              <a:off x="1994530" y="2299813"/>
              <a:ext cx="1409001" cy="1469178"/>
            </a:xfrm>
            <a:prstGeom prst="round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13318" name="CuadroTexto 26"/>
          <p:cNvSpPr txBox="1"/>
          <p:nvPr/>
        </p:nvSpPr>
        <p:spPr>
          <a:xfrm>
            <a:off x="1198563" y="3284538"/>
            <a:ext cx="566737" cy="396875"/>
          </a:xfrm>
          <a:prstGeom prst="rect">
            <a:avLst/>
          </a:prstGeom>
          <a:noFill/>
          <a:ln w="9525">
            <a:noFill/>
          </a:ln>
        </p:spPr>
        <p:txBody>
          <a:bodyPr>
            <a:spAutoFit/>
          </a:bodyPr>
          <a:p>
            <a:pPr algn="ctr"/>
            <a:r>
              <a:rPr lang="zh-CN" altLang="es-ES" sz="2000" dirty="0">
                <a:solidFill>
                  <a:schemeClr val="bg1"/>
                </a:solidFill>
                <a:latin typeface="微软雅黑" panose="020B0503020204020204" pitchFamily="34" charset="-122"/>
                <a:ea typeface="微软雅黑" panose="020B0503020204020204" pitchFamily="34" charset="-122"/>
              </a:rPr>
              <a:t>一</a:t>
            </a:r>
            <a:endParaRPr lang="zh-CN" altLang="es-ES" sz="2000" dirty="0">
              <a:solidFill>
                <a:schemeClr val="bg1"/>
              </a:solidFill>
              <a:latin typeface="微软雅黑" panose="020B0503020204020204" pitchFamily="34" charset="-122"/>
              <a:ea typeface="微软雅黑" panose="020B0503020204020204" pitchFamily="34" charset="-122"/>
            </a:endParaRPr>
          </a:p>
        </p:txBody>
      </p:sp>
      <p:sp>
        <p:nvSpPr>
          <p:cNvPr id="13319" name="CuadroTexto 27"/>
          <p:cNvSpPr txBox="1"/>
          <p:nvPr/>
        </p:nvSpPr>
        <p:spPr>
          <a:xfrm>
            <a:off x="4078288" y="2852738"/>
            <a:ext cx="566737" cy="396875"/>
          </a:xfrm>
          <a:prstGeom prst="rect">
            <a:avLst/>
          </a:prstGeom>
          <a:noFill/>
          <a:ln w="9525">
            <a:noFill/>
          </a:ln>
        </p:spPr>
        <p:txBody>
          <a:bodyPr>
            <a:spAutoFit/>
          </a:bodyPr>
          <a:p>
            <a:pPr algn="ctr"/>
            <a:r>
              <a:rPr lang="zh-CN" altLang="es-ES" sz="2000" dirty="0">
                <a:solidFill>
                  <a:schemeClr val="bg1"/>
                </a:solidFill>
                <a:latin typeface="微软雅黑" panose="020B0503020204020204" pitchFamily="34" charset="-122"/>
                <a:ea typeface="微软雅黑" panose="020B0503020204020204" pitchFamily="34" charset="-122"/>
              </a:rPr>
              <a:t>二</a:t>
            </a:r>
            <a:endParaRPr lang="zh-CN" altLang="es-ES" sz="2000" dirty="0">
              <a:solidFill>
                <a:schemeClr val="bg1"/>
              </a:solidFill>
              <a:latin typeface="微软雅黑" panose="020B0503020204020204" pitchFamily="34" charset="-122"/>
              <a:ea typeface="微软雅黑" panose="020B0503020204020204" pitchFamily="34" charset="-122"/>
            </a:endParaRPr>
          </a:p>
        </p:txBody>
      </p:sp>
      <p:sp>
        <p:nvSpPr>
          <p:cNvPr id="13320" name="CuadroTexto 30"/>
          <p:cNvSpPr txBox="1"/>
          <p:nvPr/>
        </p:nvSpPr>
        <p:spPr>
          <a:xfrm>
            <a:off x="2278063" y="3141663"/>
            <a:ext cx="1655762" cy="946150"/>
          </a:xfrm>
          <a:prstGeom prst="rect">
            <a:avLst/>
          </a:prstGeom>
          <a:noFill/>
          <a:ln w="9525">
            <a:noFill/>
          </a:ln>
        </p:spPr>
        <p:txBody>
          <a:bodyPr>
            <a:spAutoFit/>
          </a:bodyPr>
          <a:p>
            <a:pPr algn="ctr"/>
            <a:r>
              <a:rPr lang="zh-CN" altLang="en-US" sz="2800" b="1" dirty="0">
                <a:solidFill>
                  <a:schemeClr val="bg1"/>
                </a:solidFill>
                <a:latin typeface="微软雅黑" panose="020B0503020204020204" pitchFamily="34" charset="-122"/>
                <a:ea typeface="微软雅黑" panose="020B0503020204020204" pitchFamily="34" charset="-122"/>
              </a:rPr>
              <a:t>我国</a:t>
            </a:r>
            <a:endParaRPr lang="zh-CN" altLang="en-US" sz="2800" b="1" dirty="0">
              <a:solidFill>
                <a:schemeClr val="bg1"/>
              </a:solidFill>
              <a:latin typeface="微软雅黑" panose="020B0503020204020204" pitchFamily="34" charset="-122"/>
              <a:ea typeface="微软雅黑" panose="020B0503020204020204" pitchFamily="34" charset="-122"/>
            </a:endParaRPr>
          </a:p>
          <a:p>
            <a:pPr algn="ctr"/>
            <a:r>
              <a:rPr lang="zh-CN" altLang="en-US" sz="2800" b="1" dirty="0">
                <a:solidFill>
                  <a:schemeClr val="bg1"/>
                </a:solidFill>
                <a:latin typeface="微软雅黑" panose="020B0503020204020204" pitchFamily="34" charset="-122"/>
                <a:ea typeface="微软雅黑" panose="020B0503020204020204" pitchFamily="34" charset="-122"/>
              </a:rPr>
              <a:t>税收体制</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3321" name="CuadroTexto 31"/>
          <p:cNvSpPr txBox="1"/>
          <p:nvPr/>
        </p:nvSpPr>
        <p:spPr>
          <a:xfrm>
            <a:off x="6886575" y="3068638"/>
            <a:ext cx="2089150" cy="1373187"/>
          </a:xfrm>
          <a:prstGeom prst="rect">
            <a:avLst/>
          </a:prstGeom>
          <a:noFill/>
          <a:ln w="9525">
            <a:noFill/>
          </a:ln>
        </p:spPr>
        <p:txBody>
          <a:bodyPr>
            <a:spAutoFit/>
          </a:bodyPr>
          <a:p>
            <a:pPr algn="ctr"/>
            <a:r>
              <a:rPr lang="zh-CN" altLang="en-US" sz="2800" b="1" dirty="0">
                <a:solidFill>
                  <a:schemeClr val="bg1"/>
                </a:solidFill>
                <a:latin typeface="微软雅黑" panose="020B0503020204020204" pitchFamily="34" charset="-122"/>
                <a:ea typeface="微软雅黑" panose="020B0503020204020204" pitchFamily="34" charset="-122"/>
              </a:rPr>
              <a:t>企业纳税</a:t>
            </a:r>
            <a:endParaRPr lang="zh-CN" altLang="en-US" sz="2800" b="1" dirty="0">
              <a:solidFill>
                <a:schemeClr val="bg1"/>
              </a:solidFill>
              <a:latin typeface="微软雅黑" panose="020B0503020204020204" pitchFamily="34" charset="-122"/>
              <a:ea typeface="微软雅黑" panose="020B0503020204020204" pitchFamily="34" charset="-122"/>
            </a:endParaRPr>
          </a:p>
          <a:p>
            <a:pPr algn="ctr"/>
            <a:r>
              <a:rPr lang="zh-CN" altLang="en-US" sz="2800" b="1" dirty="0">
                <a:solidFill>
                  <a:schemeClr val="bg1"/>
                </a:solidFill>
                <a:latin typeface="微软雅黑" panose="020B0503020204020204" pitchFamily="34" charset="-122"/>
                <a:ea typeface="微软雅黑" panose="020B0503020204020204" pitchFamily="34" charset="-122"/>
              </a:rPr>
              <a:t>会计基本</a:t>
            </a:r>
            <a:endParaRPr lang="zh-CN" altLang="en-US" sz="2800" b="1" dirty="0">
              <a:solidFill>
                <a:schemeClr val="bg1"/>
              </a:solidFill>
              <a:latin typeface="微软雅黑" panose="020B0503020204020204" pitchFamily="34" charset="-122"/>
              <a:ea typeface="微软雅黑" panose="020B0503020204020204" pitchFamily="34" charset="-122"/>
            </a:endParaRPr>
          </a:p>
          <a:p>
            <a:pPr algn="ctr"/>
            <a:r>
              <a:rPr lang="zh-CN" altLang="en-US" sz="2800" b="1" dirty="0">
                <a:solidFill>
                  <a:schemeClr val="bg1"/>
                </a:solidFill>
                <a:latin typeface="微软雅黑" panose="020B0503020204020204" pitchFamily="34" charset="-122"/>
                <a:ea typeface="微软雅黑" panose="020B0503020204020204" pitchFamily="34" charset="-122"/>
              </a:rPr>
              <a:t>工作流程</a:t>
            </a:r>
            <a:endParaRPr lang="es-ES" altLang="zh-CN" sz="2800" b="1" dirty="0">
              <a:solidFill>
                <a:schemeClr val="bg1"/>
              </a:solidFill>
              <a:latin typeface="微软雅黑" panose="020B0503020204020204" pitchFamily="34" charset="-122"/>
              <a:ea typeface="微软雅黑" panose="020B0503020204020204" pitchFamily="34" charset="-122"/>
            </a:endParaRPr>
          </a:p>
        </p:txBody>
      </p:sp>
      <p:sp>
        <p:nvSpPr>
          <p:cNvPr id="13322" name="CuadroTexto 39"/>
          <p:cNvSpPr txBox="1"/>
          <p:nvPr/>
        </p:nvSpPr>
        <p:spPr>
          <a:xfrm>
            <a:off x="190500" y="765175"/>
            <a:ext cx="2663825" cy="457200"/>
          </a:xfrm>
          <a:prstGeom prst="rect">
            <a:avLst/>
          </a:prstGeom>
          <a:noFill/>
          <a:ln w="9525">
            <a:noFill/>
          </a:ln>
        </p:spPr>
        <p:txBody>
          <a:bodyPr>
            <a:spAutoFit/>
          </a:bodyPr>
          <a:p>
            <a:r>
              <a:rPr lang="zh-CN" altLang="en-US" sz="2400" dirty="0">
                <a:solidFill>
                  <a:srgbClr val="6BDBCF"/>
                </a:solidFill>
                <a:latin typeface="微软雅黑" panose="020B0503020204020204" pitchFamily="34" charset="-122"/>
                <a:ea typeface="微软雅黑" panose="020B0503020204020204" pitchFamily="34" charset="-122"/>
                <a:sym typeface="方正兰亭黑_GBK"/>
              </a:rPr>
              <a:t>本项目学习目标</a:t>
            </a:r>
            <a:endParaRPr lang="en-US" altLang="zh-CN" sz="2400" dirty="0">
              <a:solidFill>
                <a:srgbClr val="6BDBCF"/>
              </a:solidFill>
              <a:latin typeface="Arial Unicode MS" panose="020B0604020202020204" pitchFamily="34" charset="-122"/>
              <a:ea typeface="Arial Unicode MS" panose="020B0604020202020204" pitchFamily="34" charset="-122"/>
              <a:sym typeface="方正兰亭黑_GBK"/>
            </a:endParaRPr>
          </a:p>
        </p:txBody>
      </p:sp>
      <p:sp>
        <p:nvSpPr>
          <p:cNvPr id="13323" name="Rectángulo 41"/>
          <p:cNvSpPr/>
          <p:nvPr/>
        </p:nvSpPr>
        <p:spPr>
          <a:xfrm>
            <a:off x="982663" y="1412875"/>
            <a:ext cx="8389937" cy="650875"/>
          </a:xfrm>
          <a:prstGeom prst="rect">
            <a:avLst/>
          </a:prstGeom>
          <a:noFill/>
          <a:ln w="9525">
            <a:noFill/>
          </a:ln>
        </p:spPr>
        <p:txBody>
          <a:bodyPr>
            <a:spAutoFit/>
          </a:bodyPr>
          <a:p>
            <a:pPr algn="just">
              <a:lnSpc>
                <a:spcPts val="2200"/>
              </a:lnSpc>
              <a:spcAft>
                <a:spcPts val="1200"/>
              </a:spcAft>
            </a:pPr>
            <a:r>
              <a:rPr lang="zh-CN" altLang="en-US" sz="2000" b="1" dirty="0">
                <a:latin typeface="微软雅黑" panose="020B0503020204020204" pitchFamily="34" charset="-122"/>
                <a:ea typeface="微软雅黑" panose="020B0503020204020204" pitchFamily="34" charset="-122"/>
                <a:sym typeface="微软雅黑" panose="020B0503020204020204" pitchFamily="34" charset="-122"/>
              </a:rPr>
              <a:t>       认识企业涉税业务的基本概念，税收基本原理，企业在经济活动中涉及的主要税种和纳税申报基本流程。</a:t>
            </a:r>
            <a:endParaRPr lang="zh-CN" alt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35"/>
          <p:cNvGrpSpPr/>
          <p:nvPr/>
        </p:nvGrpSpPr>
        <p:grpSpPr>
          <a:xfrm>
            <a:off x="627905" y="192497"/>
            <a:ext cx="4208240" cy="641376"/>
            <a:chOff x="1884464" y="2224761"/>
            <a:chExt cx="1623874" cy="1623874"/>
          </a:xfrm>
          <a:solidFill>
            <a:srgbClr val="6BDBCF"/>
          </a:solidFill>
        </p:grpSpPr>
        <p:sp>
          <p:nvSpPr>
            <p:cNvPr id="37" name="Rectángulo redondeado 38"/>
            <p:cNvSpPr/>
            <p:nvPr/>
          </p:nvSpPr>
          <p:spPr>
            <a:xfrm>
              <a:off x="1884464" y="2224761"/>
              <a:ext cx="1623874" cy="162387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8" name="Rectángulo redondeado 42"/>
            <p:cNvSpPr/>
            <p:nvPr/>
          </p:nvSpPr>
          <p:spPr>
            <a:xfrm>
              <a:off x="1994530" y="2299813"/>
              <a:ext cx="1409001" cy="1469178"/>
            </a:xfrm>
            <a:prstGeom prst="round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14339" name="CuadroTexto 30"/>
          <p:cNvSpPr txBox="1"/>
          <p:nvPr/>
        </p:nvSpPr>
        <p:spPr>
          <a:xfrm>
            <a:off x="1198563" y="260350"/>
            <a:ext cx="2663825" cy="482600"/>
          </a:xfrm>
          <a:prstGeom prst="rect">
            <a:avLst/>
          </a:prstGeom>
          <a:noFill/>
          <a:ln w="9525">
            <a:noFill/>
          </a:ln>
        </p:spPr>
        <p:txBody>
          <a:bodyPr>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一、我国税收体制</a:t>
            </a:r>
            <a:endParaRPr lang="zh-CN" altLang="es-ES" sz="2400" b="1" dirty="0">
              <a:solidFill>
                <a:schemeClr val="bg1"/>
              </a:solidFill>
              <a:latin typeface="微软雅黑" panose="020B0503020204020204" pitchFamily="34" charset="-122"/>
              <a:ea typeface="微软雅黑" panose="020B0503020204020204" pitchFamily="34" charset="-122"/>
            </a:endParaRPr>
          </a:p>
        </p:txBody>
      </p:sp>
      <p:sp>
        <p:nvSpPr>
          <p:cNvPr id="36867" name="Text Box 5"/>
          <p:cNvSpPr txBox="1"/>
          <p:nvPr/>
        </p:nvSpPr>
        <p:spPr>
          <a:xfrm>
            <a:off x="334963" y="1196975"/>
            <a:ext cx="11520487" cy="4892675"/>
          </a:xfrm>
          <a:prstGeom prst="rect">
            <a:avLst/>
          </a:prstGeom>
          <a:noFill/>
          <a:ln w="9525">
            <a:noFill/>
          </a:ln>
        </p:spPr>
        <p:txBody>
          <a:bodyPr>
            <a:spAutoFit/>
          </a:bodyPr>
          <a:p>
            <a:pPr>
              <a:spcBef>
                <a:spcPct val="50000"/>
              </a:spcBef>
            </a:pPr>
            <a:r>
              <a:rPr lang="zh-CN" altLang="en-US" sz="2400" b="1" dirty="0">
                <a:latin typeface="Arial" panose="020B0604020202020204" pitchFamily="34" charset="0"/>
              </a:rPr>
              <a:t>为何会出现税？</a:t>
            </a:r>
            <a:r>
              <a:rPr lang="en-US" altLang="zh-CN" sz="2400" b="1" dirty="0">
                <a:latin typeface="Arial" panose="020B0604020202020204" pitchFamily="34" charset="0"/>
              </a:rPr>
              <a:t>——</a:t>
            </a:r>
            <a:r>
              <a:rPr lang="zh-CN" altLang="en-US" sz="2400" b="1" dirty="0">
                <a:latin typeface="Arial" panose="020B0604020202020204" pitchFamily="34" charset="0"/>
              </a:rPr>
              <a:t>税收的概念 </a:t>
            </a:r>
            <a:r>
              <a:rPr lang="en-US" altLang="zh-CN" sz="2400" b="1" dirty="0">
                <a:latin typeface="Arial" panose="020B0604020202020204" pitchFamily="34" charset="0"/>
              </a:rPr>
              <a:t>P1</a:t>
            </a:r>
            <a:endParaRPr lang="en-US" altLang="zh-CN" sz="2400" b="1" dirty="0">
              <a:latin typeface="Arial" panose="020B0604020202020204" pitchFamily="34" charset="0"/>
            </a:endParaRPr>
          </a:p>
          <a:p>
            <a:r>
              <a:rPr lang="zh-CN" altLang="en-US" sz="2400" b="1" dirty="0">
                <a:latin typeface="Arial" panose="020B0604020202020204" pitchFamily="34" charset="0"/>
              </a:rPr>
              <a:t>新闻简报</a:t>
            </a:r>
            <a:r>
              <a:rPr lang="zh-CN" altLang="en-US" sz="2400" dirty="0">
                <a:latin typeface="Arial" panose="020B0604020202020204" pitchFamily="34" charset="0"/>
              </a:rPr>
              <a:t>：财政部发布数据显示， </a:t>
            </a:r>
            <a:r>
              <a:rPr lang="en-US" altLang="zh-CN" sz="2400" dirty="0">
                <a:latin typeface="Arial" panose="020B0604020202020204" pitchFamily="34" charset="0"/>
              </a:rPr>
              <a:t>2021</a:t>
            </a:r>
            <a:r>
              <a:rPr lang="zh-CN" altLang="en-US" sz="2400" dirty="0">
                <a:latin typeface="Arial" panose="020B0604020202020204" pitchFamily="34" charset="0"/>
              </a:rPr>
              <a:t>年，全国财政收入</a:t>
            </a:r>
            <a:r>
              <a:rPr lang="en-US" altLang="zh-CN" sz="2400" dirty="0">
                <a:latin typeface="Arial" panose="020B0604020202020204" pitchFamily="34" charset="0"/>
              </a:rPr>
              <a:t>202539</a:t>
            </a:r>
            <a:r>
              <a:rPr lang="zh-CN" altLang="en-US" sz="2400" dirty="0">
                <a:latin typeface="Arial" panose="020B0604020202020204" pitchFamily="34" charset="0"/>
              </a:rPr>
              <a:t>亿元。其中全国税收收入</a:t>
            </a:r>
            <a:r>
              <a:rPr lang="en-US" altLang="zh-CN" sz="2400" dirty="0">
                <a:latin typeface="Arial" panose="020B0604020202020204" pitchFamily="34" charset="0"/>
              </a:rPr>
              <a:t>172731</a:t>
            </a:r>
            <a:r>
              <a:rPr lang="zh-CN" altLang="en-US" sz="2400" dirty="0">
                <a:latin typeface="Arial" panose="020B0604020202020204" pitchFamily="34" charset="0"/>
              </a:rPr>
              <a:t>亿元，占整体财政收入的</a:t>
            </a:r>
            <a:r>
              <a:rPr lang="en-US" altLang="zh-CN" sz="2400" dirty="0">
                <a:latin typeface="Arial" panose="020B0604020202020204" pitchFamily="34" charset="0"/>
              </a:rPr>
              <a:t>85.3%</a:t>
            </a:r>
            <a:r>
              <a:rPr lang="zh-CN" altLang="en-US" sz="2400" dirty="0">
                <a:latin typeface="Arial" panose="020B0604020202020204" pitchFamily="34" charset="0"/>
              </a:rPr>
              <a:t>。</a:t>
            </a:r>
            <a:endParaRPr lang="zh-CN" altLang="en-US" sz="2400" dirty="0">
              <a:latin typeface="Arial" panose="020B0604020202020204" pitchFamily="34" charset="0"/>
            </a:endParaRPr>
          </a:p>
          <a:p>
            <a:endParaRPr lang="zh-CN" altLang="en-US" sz="2400" dirty="0">
              <a:latin typeface="Arial" panose="020B0604020202020204" pitchFamily="34" charset="0"/>
            </a:endParaRPr>
          </a:p>
          <a:p>
            <a:r>
              <a:rPr lang="zh-CN" altLang="en-US" sz="2400" dirty="0">
                <a:latin typeface="Arial" panose="020B0604020202020204" pitchFamily="34" charset="0"/>
              </a:rPr>
              <a:t>        税收收入当中，国内增值税占</a:t>
            </a:r>
            <a:r>
              <a:rPr lang="en-US" altLang="zh-CN" sz="2400" dirty="0">
                <a:solidFill>
                  <a:srgbClr val="FF0000"/>
                </a:solidFill>
                <a:latin typeface="Arial" panose="020B0604020202020204" pitchFamily="34" charset="0"/>
              </a:rPr>
              <a:t>36.77%</a:t>
            </a:r>
            <a:r>
              <a:rPr lang="zh-CN" altLang="en-US" sz="2400" dirty="0">
                <a:latin typeface="Arial" panose="020B0604020202020204" pitchFamily="34" charset="0"/>
              </a:rPr>
              <a:t>，国内消费税占</a:t>
            </a:r>
            <a:r>
              <a:rPr lang="en-US" altLang="zh-CN" sz="2400" dirty="0">
                <a:latin typeface="Arial" panose="020B0604020202020204" pitchFamily="34" charset="0"/>
              </a:rPr>
              <a:t>8.04</a:t>
            </a:r>
            <a:r>
              <a:rPr lang="en-US" altLang="zh-CN" sz="2400" dirty="0">
                <a:latin typeface="Arial" panose="020B0604020202020204" pitchFamily="34" charset="0"/>
              </a:rPr>
              <a:t>%</a:t>
            </a:r>
            <a:r>
              <a:rPr lang="zh-CN" altLang="en-US" sz="2400" dirty="0">
                <a:latin typeface="Arial" panose="020B0604020202020204" pitchFamily="34" charset="0"/>
              </a:rPr>
              <a:t>，企业所得税占</a:t>
            </a:r>
            <a:r>
              <a:rPr lang="en-US" altLang="zh-CN" sz="2400" dirty="0">
                <a:solidFill>
                  <a:srgbClr val="FF0000"/>
                </a:solidFill>
                <a:latin typeface="Arial" panose="020B0604020202020204" pitchFamily="34" charset="0"/>
              </a:rPr>
              <a:t>24.34%</a:t>
            </a:r>
            <a:r>
              <a:rPr lang="zh-CN" altLang="en-US" sz="2400" dirty="0">
                <a:latin typeface="Arial" panose="020B0604020202020204" pitchFamily="34" charset="0"/>
              </a:rPr>
              <a:t>，个人所得税占</a:t>
            </a:r>
            <a:r>
              <a:rPr lang="en-US" altLang="zh-CN" sz="2400" dirty="0">
                <a:latin typeface="Arial" panose="020B0604020202020204" pitchFamily="34" charset="0"/>
              </a:rPr>
              <a:t>8.1</a:t>
            </a:r>
            <a:r>
              <a:rPr lang="en-US" altLang="zh-CN" sz="2400" dirty="0">
                <a:latin typeface="Arial" panose="020B0604020202020204" pitchFamily="34" charset="0"/>
              </a:rPr>
              <a:t>%</a:t>
            </a:r>
            <a:r>
              <a:rPr lang="zh-CN" altLang="en-US" sz="2400" dirty="0">
                <a:latin typeface="Arial" panose="020B0604020202020204" pitchFamily="34" charset="0"/>
              </a:rPr>
              <a:t>。进口增值税、进口消费税合计占</a:t>
            </a:r>
            <a:r>
              <a:rPr lang="en-US" altLang="zh-CN" sz="2400" dirty="0">
                <a:latin typeface="Arial" panose="020B0604020202020204" pitchFamily="34" charset="0"/>
              </a:rPr>
              <a:t>10.02</a:t>
            </a:r>
            <a:r>
              <a:rPr lang="en-US" altLang="zh-CN" sz="2400" dirty="0">
                <a:latin typeface="Arial" panose="020B0604020202020204" pitchFamily="34" charset="0"/>
              </a:rPr>
              <a:t>%</a:t>
            </a:r>
            <a:r>
              <a:rPr lang="zh-CN" altLang="en-US" sz="2400" dirty="0">
                <a:latin typeface="Arial" panose="020B0604020202020204" pitchFamily="34" charset="0"/>
              </a:rPr>
              <a:t>，其余税种共占</a:t>
            </a:r>
            <a:r>
              <a:rPr lang="en-US" altLang="zh-CN" sz="2400" dirty="0">
                <a:latin typeface="Arial" panose="020B0604020202020204" pitchFamily="34" charset="0"/>
              </a:rPr>
              <a:t>12.73%</a:t>
            </a:r>
            <a:r>
              <a:rPr lang="zh-CN" altLang="en-US" sz="2400" dirty="0">
                <a:latin typeface="Arial" panose="020B0604020202020204" pitchFamily="34" charset="0"/>
              </a:rPr>
              <a:t>。</a:t>
            </a:r>
            <a:endParaRPr lang="zh-CN" altLang="en-US" sz="2400" dirty="0">
              <a:latin typeface="Arial" panose="020B0604020202020204" pitchFamily="34" charset="0"/>
            </a:endParaRPr>
          </a:p>
          <a:p>
            <a:r>
              <a:rPr lang="zh-CN" altLang="en-US" sz="2400" dirty="0">
                <a:latin typeface="Arial" panose="020B0604020202020204" pitchFamily="34" charset="0"/>
              </a:rPr>
              <a:t>        </a:t>
            </a:r>
            <a:r>
              <a:rPr lang="en-US" altLang="zh-CN" sz="2400" dirty="0">
                <a:latin typeface="Arial" panose="020B0604020202020204" pitchFamily="34" charset="0"/>
              </a:rPr>
              <a:t>2021</a:t>
            </a:r>
            <a:r>
              <a:rPr lang="zh-CN" altLang="en-US" sz="2400" dirty="0">
                <a:latin typeface="Arial" panose="020B0604020202020204" pitchFamily="34" charset="0"/>
              </a:rPr>
              <a:t>年全国财政支出共246322亿元，其中教育占</a:t>
            </a:r>
            <a:r>
              <a:rPr lang="en-US" altLang="zh-CN" sz="2400" dirty="0">
                <a:latin typeface="Arial" panose="020B0604020202020204" pitchFamily="34" charset="0"/>
              </a:rPr>
              <a:t>15.27%</a:t>
            </a:r>
            <a:r>
              <a:rPr lang="zh-CN" altLang="en-US" sz="2400" dirty="0">
                <a:latin typeface="Arial" panose="020B0604020202020204" pitchFamily="34" charset="0"/>
              </a:rPr>
              <a:t>，科学技术占</a:t>
            </a:r>
            <a:r>
              <a:rPr lang="en-US" altLang="zh-CN" sz="2400" dirty="0">
                <a:latin typeface="Arial" panose="020B0604020202020204" pitchFamily="34" charset="0"/>
              </a:rPr>
              <a:t>3.93%</a:t>
            </a:r>
            <a:r>
              <a:rPr lang="zh-CN" altLang="en-US" sz="2400" dirty="0">
                <a:latin typeface="Arial" panose="020B0604020202020204" pitchFamily="34" charset="0"/>
              </a:rPr>
              <a:t>，文体传媒占</a:t>
            </a:r>
            <a:r>
              <a:rPr lang="en-US" altLang="zh-CN" sz="2400" dirty="0">
                <a:latin typeface="Arial" panose="020B0604020202020204" pitchFamily="34" charset="0"/>
              </a:rPr>
              <a:t>1.62%</a:t>
            </a:r>
            <a:r>
              <a:rPr lang="zh-CN" altLang="en-US" sz="2400" dirty="0">
                <a:latin typeface="Arial" panose="020B0604020202020204" pitchFamily="34" charset="0"/>
              </a:rPr>
              <a:t>，社保就业占</a:t>
            </a:r>
            <a:r>
              <a:rPr lang="en-US" altLang="zh-CN" sz="2400" dirty="0">
                <a:latin typeface="Arial" panose="020B0604020202020204" pitchFamily="34" charset="0"/>
              </a:rPr>
              <a:t>13.75%</a:t>
            </a:r>
            <a:r>
              <a:rPr lang="zh-CN" altLang="en-US" sz="2400" dirty="0">
                <a:latin typeface="Arial" panose="020B0604020202020204" pitchFamily="34" charset="0"/>
              </a:rPr>
              <a:t>，医疗卫生占</a:t>
            </a:r>
            <a:r>
              <a:rPr lang="en-US" altLang="zh-CN" sz="2400" dirty="0">
                <a:latin typeface="Arial" panose="020B0604020202020204" pitchFamily="34" charset="0"/>
              </a:rPr>
              <a:t>7.8%</a:t>
            </a:r>
            <a:r>
              <a:rPr lang="zh-CN" altLang="en-US" sz="2400" dirty="0">
                <a:latin typeface="Arial" panose="020B0604020202020204" pitchFamily="34" charset="0"/>
              </a:rPr>
              <a:t>，节能环保占</a:t>
            </a:r>
            <a:r>
              <a:rPr lang="en-US" altLang="zh-CN" sz="2400" dirty="0">
                <a:latin typeface="Arial" panose="020B0604020202020204" pitchFamily="34" charset="0"/>
              </a:rPr>
              <a:t>2.25%</a:t>
            </a:r>
            <a:r>
              <a:rPr lang="zh-CN" altLang="en-US" sz="2400" dirty="0">
                <a:latin typeface="Arial" panose="020B0604020202020204" pitchFamily="34" charset="0"/>
              </a:rPr>
              <a:t>，城乡社区占</a:t>
            </a:r>
            <a:r>
              <a:rPr lang="en-US" altLang="zh-CN" sz="2400" dirty="0">
                <a:latin typeface="Arial" panose="020B0604020202020204" pitchFamily="34" charset="0"/>
              </a:rPr>
              <a:t>7.9%</a:t>
            </a:r>
            <a:r>
              <a:rPr lang="zh-CN" altLang="en-US" sz="2400" dirty="0">
                <a:latin typeface="Arial" panose="020B0604020202020204" pitchFamily="34" charset="0"/>
              </a:rPr>
              <a:t>，农林水占</a:t>
            </a:r>
            <a:r>
              <a:rPr lang="en-US" altLang="zh-CN" sz="2400" dirty="0">
                <a:latin typeface="Arial" panose="020B0604020202020204" pitchFamily="34" charset="0"/>
              </a:rPr>
              <a:t>9%</a:t>
            </a:r>
            <a:r>
              <a:rPr lang="zh-CN" altLang="en-US" sz="2400" dirty="0">
                <a:latin typeface="Arial" panose="020B0604020202020204" pitchFamily="34" charset="0"/>
              </a:rPr>
              <a:t>，交通运输占</a:t>
            </a:r>
            <a:r>
              <a:rPr lang="en-US" altLang="zh-CN" sz="2400" dirty="0">
                <a:latin typeface="Arial" panose="020B0604020202020204" pitchFamily="34" charset="0"/>
              </a:rPr>
              <a:t>4.64%</a:t>
            </a:r>
            <a:r>
              <a:rPr lang="zh-CN" altLang="en-US" sz="2400" dirty="0">
                <a:latin typeface="Arial" panose="020B0604020202020204" pitchFamily="34" charset="0"/>
              </a:rPr>
              <a:t>，债务付息支出占</a:t>
            </a:r>
            <a:r>
              <a:rPr lang="en-US" altLang="zh-CN" sz="2400" dirty="0">
                <a:latin typeface="Arial" panose="020B0604020202020204" pitchFamily="34" charset="0"/>
              </a:rPr>
              <a:t>4.24%</a:t>
            </a:r>
            <a:r>
              <a:rPr lang="zh-CN" altLang="en-US" sz="2400" dirty="0">
                <a:latin typeface="Arial" panose="020B0604020202020204" pitchFamily="34" charset="0"/>
              </a:rPr>
              <a:t>。</a:t>
            </a:r>
            <a:endParaRPr lang="zh-CN" altLang="en-US" sz="2400" dirty="0">
              <a:latin typeface="Arial" panose="020B0604020202020204" pitchFamily="34" charset="0"/>
            </a:endParaRPr>
          </a:p>
          <a:p>
            <a:endParaRPr lang="zh-CN" altLang="en-US" sz="2400" dirty="0">
              <a:latin typeface="Arial" panose="020B0604020202020204" pitchFamily="34" charset="0"/>
            </a:endParaRPr>
          </a:p>
          <a:p>
            <a:r>
              <a:rPr lang="zh-CN" altLang="en-US" sz="2400" dirty="0">
                <a:latin typeface="Arial" panose="020B0604020202020204" pitchFamily="34" charset="0"/>
              </a:rPr>
              <a:t>      因此，政府要维持庞大的国家机器正常运作，必须支出，支出来源于足够的收入，即</a:t>
            </a:r>
            <a:r>
              <a:rPr lang="zh-CN" altLang="en-US" sz="2400" b="1" dirty="0">
                <a:latin typeface="Arial" panose="020B0604020202020204" pitchFamily="34" charset="0"/>
              </a:rPr>
              <a:t>税收</a:t>
            </a:r>
            <a:r>
              <a:rPr lang="zh-CN" altLang="en-US" sz="2400" dirty="0">
                <a:latin typeface="Arial" panose="020B0604020202020204" pitchFamily="34" charset="0"/>
              </a:rPr>
              <a:t>。</a:t>
            </a:r>
            <a:endParaRPr lang="zh-CN" altLang="en-US" sz="2400" dirty="0">
              <a:latin typeface="Arial" panose="020B0604020202020204" pitchFamily="34" charset="0"/>
            </a:endParaRPr>
          </a:p>
        </p:txBody>
      </p:sp>
      <p:sp>
        <p:nvSpPr>
          <p:cNvPr id="91192" name="AutoShape 56"/>
          <p:cNvSpPr/>
          <p:nvPr/>
        </p:nvSpPr>
        <p:spPr>
          <a:xfrm>
            <a:off x="5665788" y="285750"/>
            <a:ext cx="1812925" cy="503238"/>
          </a:xfrm>
          <a:prstGeom prst="roundRect">
            <a:avLst>
              <a:gd name="adj" fmla="val 16667"/>
            </a:avLst>
          </a:prstGeom>
          <a:solidFill>
            <a:srgbClr val="00CCFF"/>
          </a:solidFill>
          <a:ln w="9525" cap="flat" cmpd="sng">
            <a:solidFill>
              <a:schemeClr val="tx1"/>
            </a:solidFill>
            <a:prstDash val="solid"/>
            <a:headEnd type="none" w="med" len="med"/>
            <a:tailEnd type="none" w="med" len="med"/>
          </a:ln>
        </p:spPr>
        <p:txBody>
          <a:bodyPr wrap="none" anchor="ctr" anchorCtr="0"/>
          <a:p>
            <a:pPr algn="ctr"/>
            <a:r>
              <a:rPr lang="zh-CN" altLang="en-US" b="1" dirty="0">
                <a:solidFill>
                  <a:schemeClr val="bg1"/>
                </a:solidFill>
                <a:latin typeface="Arial" panose="020B0604020202020204" pitchFamily="34" charset="0"/>
              </a:rPr>
              <a:t>税收的意义</a:t>
            </a:r>
            <a:endParaRPr lang="zh-CN" altLang="en-US" b="1" dirty="0">
              <a:solidFill>
                <a:schemeClr val="bg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867"/>
                                        </p:tgtEl>
                                        <p:attrNameLst>
                                          <p:attrName>style.visibility</p:attrName>
                                        </p:attrNameLst>
                                      </p:cBhvr>
                                      <p:to>
                                        <p:strVal val="visible"/>
                                      </p:to>
                                    </p:set>
                                    <p:animEffect transition="in" filter="checkerboard(across)">
                                      <p:cBhvr>
                                        <p:cTn id="12" dur="500"/>
                                        <p:tgtEl>
                                          <p:spTgt spid="3686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91192"/>
                                        </p:tgtEl>
                                        <p:attrNameLst>
                                          <p:attrName>style.visibility</p:attrName>
                                        </p:attrNameLst>
                                      </p:cBhvr>
                                      <p:to>
                                        <p:strVal val="visible"/>
                                      </p:to>
                                    </p:set>
                                    <p:animEffect transition="in" filter="diamond(in)">
                                      <p:cBhvr>
                                        <p:cTn id="17" dur="1000"/>
                                        <p:tgtEl>
                                          <p:spTgt spid="91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9119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35"/>
          <p:cNvGrpSpPr/>
          <p:nvPr/>
        </p:nvGrpSpPr>
        <p:grpSpPr>
          <a:xfrm>
            <a:off x="8890" y="290830"/>
            <a:ext cx="3749040" cy="644525"/>
            <a:chOff x="1884464" y="2224761"/>
            <a:chExt cx="1623874" cy="1623874"/>
          </a:xfrm>
          <a:solidFill>
            <a:srgbClr val="6BDBCF"/>
          </a:solidFill>
        </p:grpSpPr>
        <p:sp>
          <p:nvSpPr>
            <p:cNvPr id="3" name="Rectángulo redondeado 38"/>
            <p:cNvSpPr/>
            <p:nvPr/>
          </p:nvSpPr>
          <p:spPr>
            <a:xfrm>
              <a:off x="1884464" y="2224761"/>
              <a:ext cx="1623874" cy="162387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Rectángulo redondeado 42"/>
            <p:cNvSpPr/>
            <p:nvPr/>
          </p:nvSpPr>
          <p:spPr>
            <a:xfrm>
              <a:off x="1994530" y="2299813"/>
              <a:ext cx="1409001" cy="1469178"/>
            </a:xfrm>
            <a:prstGeom prst="round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新冠疫情下我国税收情况</a:t>
              </a:r>
              <a:endParaRPr kumimoji="0" lang="es-ES"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pic>
        <p:nvPicPr>
          <p:cNvPr id="10" name="图片 9"/>
          <p:cNvPicPr>
            <a:picLocks noChangeAspect="1"/>
          </p:cNvPicPr>
          <p:nvPr>
            <p:custDataLst>
              <p:tags r:id="rId1"/>
            </p:custDataLst>
          </p:nvPr>
        </p:nvPicPr>
        <p:blipFill>
          <a:blip r:embed="rId2"/>
          <a:stretch>
            <a:fillRect/>
          </a:stretch>
        </p:blipFill>
        <p:spPr>
          <a:xfrm>
            <a:off x="3768725" y="116205"/>
            <a:ext cx="8296910" cy="6528435"/>
          </a:xfrm>
          <a:prstGeom prst="rect">
            <a:avLst/>
          </a:prstGeom>
          <a:ln>
            <a:solidFill>
              <a:schemeClr val="accent1"/>
            </a:solidFill>
          </a:ln>
        </p:spPr>
      </p:pic>
      <p:sp>
        <p:nvSpPr>
          <p:cNvPr id="11" name="圆角矩形 10"/>
          <p:cNvSpPr/>
          <p:nvPr/>
        </p:nvSpPr>
        <p:spPr>
          <a:xfrm>
            <a:off x="190500" y="1917065"/>
            <a:ext cx="647700" cy="19443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关键词</a:t>
            </a:r>
            <a:endParaRPr lang="zh-CN" altLang="en-US"/>
          </a:p>
        </p:txBody>
      </p:sp>
      <p:sp>
        <p:nvSpPr>
          <p:cNvPr id="12" name="圆角矩形 11"/>
          <p:cNvSpPr/>
          <p:nvPr/>
        </p:nvSpPr>
        <p:spPr>
          <a:xfrm>
            <a:off x="1198880" y="1341120"/>
            <a:ext cx="2332990" cy="6762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减税降费</a:t>
            </a:r>
            <a:endParaRPr lang="zh-CN" altLang="en-US" b="1"/>
          </a:p>
        </p:txBody>
      </p:sp>
      <p:sp>
        <p:nvSpPr>
          <p:cNvPr id="13" name="圆角矩形 12"/>
          <p:cNvSpPr/>
          <p:nvPr/>
        </p:nvSpPr>
        <p:spPr>
          <a:xfrm>
            <a:off x="1198880" y="2421255"/>
            <a:ext cx="2332990" cy="6762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便民利民惠民</a:t>
            </a:r>
            <a:endParaRPr lang="zh-CN" altLang="en-US" b="1"/>
          </a:p>
        </p:txBody>
      </p:sp>
      <p:sp>
        <p:nvSpPr>
          <p:cNvPr id="14" name="圆角矩形 13"/>
          <p:cNvSpPr/>
          <p:nvPr/>
        </p:nvSpPr>
        <p:spPr>
          <a:xfrm>
            <a:off x="1198880" y="3501390"/>
            <a:ext cx="2332990" cy="14039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b="1"/>
              <a:t>“</a:t>
            </a:r>
            <a:r>
              <a:rPr lang="zh-CN" altLang="en-US" b="1"/>
              <a:t>放管服</a:t>
            </a:r>
            <a:r>
              <a:rPr lang="en-US" altLang="zh-CN" b="1"/>
              <a:t>”</a:t>
            </a:r>
            <a:endParaRPr lang="en-US" altLang="zh-CN" b="1"/>
          </a:p>
          <a:p>
            <a:pPr algn="ctr"/>
            <a:r>
              <a:rPr lang="zh-CN" altLang="en-US" b="1"/>
              <a:t>简政放权，</a:t>
            </a:r>
            <a:endParaRPr lang="zh-CN" altLang="en-US" b="1"/>
          </a:p>
          <a:p>
            <a:pPr algn="ctr"/>
            <a:r>
              <a:rPr lang="zh-CN" altLang="en-US" b="1"/>
              <a:t>创新监管，</a:t>
            </a:r>
            <a:endParaRPr lang="zh-CN" altLang="en-US" b="1"/>
          </a:p>
          <a:p>
            <a:pPr algn="ctr"/>
            <a:r>
              <a:rPr lang="zh-CN" altLang="en-US" b="1"/>
              <a:t>高效服务。</a:t>
            </a:r>
            <a:endParaRPr lang="en-US" altLang="zh-CN" b="1"/>
          </a:p>
        </p:txBody>
      </p:sp>
      <p:sp>
        <p:nvSpPr>
          <p:cNvPr id="23" name="圆角矩形 22"/>
          <p:cNvSpPr/>
          <p:nvPr/>
        </p:nvSpPr>
        <p:spPr>
          <a:xfrm>
            <a:off x="1183005" y="5157470"/>
            <a:ext cx="2332990" cy="6762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金税四期</a:t>
            </a:r>
            <a:endParaRPr lang="zh-CN" altLang="en-US" b="1"/>
          </a:p>
        </p:txBody>
      </p:sp>
      <p:pic>
        <p:nvPicPr>
          <p:cNvPr id="24" name="图片 23"/>
          <p:cNvPicPr>
            <a:picLocks noChangeAspect="1"/>
          </p:cNvPicPr>
          <p:nvPr/>
        </p:nvPicPr>
        <p:blipFill>
          <a:blip r:embed="rId3"/>
          <a:stretch>
            <a:fillRect/>
          </a:stretch>
        </p:blipFill>
        <p:spPr>
          <a:xfrm>
            <a:off x="3803015" y="1916430"/>
            <a:ext cx="7976235" cy="3828415"/>
          </a:xfrm>
          <a:prstGeom prst="rect">
            <a:avLst/>
          </a:prstGeom>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linds(horizontal)">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386" name="组合 3"/>
          <p:cNvGrpSpPr/>
          <p:nvPr/>
        </p:nvGrpSpPr>
        <p:grpSpPr>
          <a:xfrm>
            <a:off x="0" y="0"/>
            <a:ext cx="12218988" cy="1022350"/>
            <a:chOff x="-28575" y="3703045"/>
            <a:chExt cx="12316469" cy="1022099"/>
          </a:xfrm>
        </p:grpSpPr>
        <p:sp>
          <p:nvSpPr>
            <p:cNvPr id="5" name="矩形 4"/>
            <p:cNvSpPr/>
            <p:nvPr/>
          </p:nvSpPr>
          <p:spPr>
            <a:xfrm>
              <a:off x="5061550" y="4096648"/>
              <a:ext cx="7226344" cy="628496"/>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25986"/>
                <a:gd name="connsiteY0-26" fmla="*/ 612135 h 628661"/>
                <a:gd name="connsiteX1-27" fmla="*/ 7225986 w 7225986"/>
                <a:gd name="connsiteY1-28" fmla="*/ 52597 h 628661"/>
                <a:gd name="connsiteX2-29" fmla="*/ 7225986 w 7225986"/>
                <a:gd name="connsiteY2-30" fmla="*/ 628661 h 628661"/>
                <a:gd name="connsiteX3-31" fmla="*/ 0 w 7225986"/>
                <a:gd name="connsiteY3-32" fmla="*/ 612135 h 628661"/>
              </a:gdLst>
              <a:ahLst/>
              <a:cxnLst>
                <a:cxn ang="0">
                  <a:pos x="connsiteX0-25" y="connsiteY0-26"/>
                </a:cxn>
                <a:cxn ang="0">
                  <a:pos x="connsiteX1-27" y="connsiteY1-28"/>
                </a:cxn>
                <a:cxn ang="0">
                  <a:pos x="connsiteX2-29" y="connsiteY2-30"/>
                </a:cxn>
                <a:cxn ang="0">
                  <a:pos x="connsiteX3-31" y="connsiteY3-32"/>
                </a:cxn>
              </a:cxnLst>
              <a:rect l="l" t="t" r="r" b="b"/>
              <a:pathLst>
                <a:path w="7225986" h="628661">
                  <a:moveTo>
                    <a:pt x="0" y="612135"/>
                  </a:moveTo>
                  <a:cubicBezTo>
                    <a:pt x="2424269" y="420114"/>
                    <a:pt x="5053509" y="-179452"/>
                    <a:pt x="7225986" y="52597"/>
                  </a:cubicBezTo>
                  <a:lnTo>
                    <a:pt x="7225986" y="628661"/>
                  </a:lnTo>
                  <a:cubicBezTo>
                    <a:pt x="4801717" y="297356"/>
                    <a:pt x="2424269" y="612135"/>
                    <a:pt x="0" y="612135"/>
                  </a:cubicBezTo>
                  <a:close/>
                </a:path>
              </a:pathLst>
            </a:custGeom>
            <a:solidFill>
              <a:srgbClr val="56B1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矩形 4"/>
            <p:cNvSpPr/>
            <p:nvPr/>
          </p:nvSpPr>
          <p:spPr>
            <a:xfrm>
              <a:off x="5055149" y="3703045"/>
              <a:ext cx="7232745" cy="1003054"/>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32614"/>
                <a:gd name="connsiteY0-26" fmla="*/ 1002435 h 1002435"/>
                <a:gd name="connsiteX1-27" fmla="*/ 7232614 w 7232614"/>
                <a:gd name="connsiteY1-28" fmla="*/ 34486 h 1002435"/>
                <a:gd name="connsiteX2-29" fmla="*/ 7232614 w 7232614"/>
                <a:gd name="connsiteY2-30" fmla="*/ 610550 h 1002435"/>
                <a:gd name="connsiteX3-31" fmla="*/ 0 w 7232614"/>
                <a:gd name="connsiteY3-32" fmla="*/ 1002435 h 1002435"/>
              </a:gdLst>
              <a:ahLst/>
              <a:cxnLst>
                <a:cxn ang="0">
                  <a:pos x="connsiteX0-25" y="connsiteY0-26"/>
                </a:cxn>
                <a:cxn ang="0">
                  <a:pos x="connsiteX1-27" y="connsiteY1-28"/>
                </a:cxn>
                <a:cxn ang="0">
                  <a:pos x="connsiteX2-29" y="connsiteY2-30"/>
                </a:cxn>
                <a:cxn ang="0">
                  <a:pos x="connsiteX3-31" y="connsiteY3-32"/>
                </a:cxn>
              </a:cxnLst>
              <a:rect l="l" t="t" r="r" b="b"/>
              <a:pathLst>
                <a:path w="7232614" h="1002435">
                  <a:moveTo>
                    <a:pt x="0" y="1002435"/>
                  </a:moveTo>
                  <a:cubicBezTo>
                    <a:pt x="2424269" y="810414"/>
                    <a:pt x="5060137" y="-197563"/>
                    <a:pt x="7232614" y="34486"/>
                  </a:cubicBezTo>
                  <a:lnTo>
                    <a:pt x="7232614" y="610550"/>
                  </a:lnTo>
                  <a:cubicBezTo>
                    <a:pt x="4808345" y="279245"/>
                    <a:pt x="2424269" y="1002435"/>
                    <a:pt x="0" y="1002435"/>
                  </a:cubicBezTo>
                  <a:close/>
                </a:path>
              </a:pathLst>
            </a:cu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矩形 4"/>
            <p:cNvSpPr/>
            <p:nvPr/>
          </p:nvSpPr>
          <p:spPr>
            <a:xfrm flipH="1">
              <a:off x="-28575" y="3742723"/>
              <a:ext cx="5184534" cy="964963"/>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32614"/>
                <a:gd name="connsiteY0-26" fmla="*/ 1002435 h 1002435"/>
                <a:gd name="connsiteX1-27" fmla="*/ 7232614 w 7232614"/>
                <a:gd name="connsiteY1-28" fmla="*/ 34486 h 1002435"/>
                <a:gd name="connsiteX2-29" fmla="*/ 7232614 w 7232614"/>
                <a:gd name="connsiteY2-30" fmla="*/ 610550 h 1002435"/>
                <a:gd name="connsiteX3-31" fmla="*/ 0 w 7232614"/>
                <a:gd name="connsiteY3-32" fmla="*/ 1002435 h 1002435"/>
                <a:gd name="connsiteX0-33" fmla="*/ 0 w 7160333"/>
                <a:gd name="connsiteY0-34" fmla="*/ 965039 h 965039"/>
                <a:gd name="connsiteX1-35" fmla="*/ 7160333 w 7160333"/>
                <a:gd name="connsiteY1-36" fmla="*/ 35649 h 965039"/>
                <a:gd name="connsiteX2-37" fmla="*/ 7160333 w 7160333"/>
                <a:gd name="connsiteY2-38" fmla="*/ 611713 h 965039"/>
                <a:gd name="connsiteX3-39" fmla="*/ 0 w 7160333"/>
                <a:gd name="connsiteY3-40" fmla="*/ 965039 h 965039"/>
              </a:gdLst>
              <a:ahLst/>
              <a:cxnLst>
                <a:cxn ang="0">
                  <a:pos x="connsiteX0-33" y="connsiteY0-34"/>
                </a:cxn>
                <a:cxn ang="0">
                  <a:pos x="connsiteX1-35" y="connsiteY1-36"/>
                </a:cxn>
                <a:cxn ang="0">
                  <a:pos x="connsiteX2-37" y="connsiteY2-38"/>
                </a:cxn>
                <a:cxn ang="0">
                  <a:pos x="connsiteX3-39" y="connsiteY3-40"/>
                </a:cxn>
              </a:cxnLst>
              <a:rect l="l" t="t" r="r" b="b"/>
              <a:pathLst>
                <a:path w="7160333" h="965039">
                  <a:moveTo>
                    <a:pt x="0" y="965039"/>
                  </a:moveTo>
                  <a:cubicBezTo>
                    <a:pt x="2424269" y="773018"/>
                    <a:pt x="4987856" y="-196400"/>
                    <a:pt x="7160333" y="35649"/>
                  </a:cubicBezTo>
                  <a:lnTo>
                    <a:pt x="7160333" y="611713"/>
                  </a:lnTo>
                  <a:cubicBezTo>
                    <a:pt x="4736064" y="280408"/>
                    <a:pt x="2424269" y="965039"/>
                    <a:pt x="0" y="965039"/>
                  </a:cubicBezTo>
                  <a:close/>
                </a:path>
              </a:pathLst>
            </a:cu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6387" name="TextBox 59"/>
          <p:cNvSpPr/>
          <p:nvPr/>
        </p:nvSpPr>
        <p:spPr>
          <a:xfrm flipH="1">
            <a:off x="190500" y="144463"/>
            <a:ext cx="1727200" cy="366712"/>
          </a:xfrm>
          <a:prstGeom prst="rect">
            <a:avLst/>
          </a:prstGeom>
          <a:noFill/>
          <a:ln w="9525">
            <a:noFill/>
          </a:ln>
        </p:spPr>
        <p:txBody>
          <a:bodyPr>
            <a:spAutoFit/>
          </a:bodyPr>
          <a:p>
            <a:pPr eaLnBrk="0" hangingPunct="0"/>
            <a:r>
              <a:rPr lang="zh-CN" altLang="en-US" dirty="0">
                <a:solidFill>
                  <a:schemeClr val="bg1"/>
                </a:solidFill>
                <a:latin typeface="微软雅黑" panose="020B0503020204020204" pitchFamily="34" charset="-122"/>
                <a:ea typeface="微软雅黑" panose="020B0503020204020204" pitchFamily="34" charset="-122"/>
                <a:sym typeface="方正兰亭黑_GBK"/>
              </a:rPr>
              <a:t>学习重点</a:t>
            </a:r>
            <a:endParaRPr lang="en-US" altLang="zh-CN" dirty="0">
              <a:solidFill>
                <a:schemeClr val="bg1"/>
              </a:solidFill>
              <a:latin typeface="Arial Unicode MS" panose="020B0604020202020204" pitchFamily="34" charset="-122"/>
              <a:ea typeface="Arial Unicode MS" panose="020B0604020202020204" pitchFamily="34" charset="-122"/>
              <a:sym typeface="方正兰亭黑_GBK"/>
            </a:endParaRPr>
          </a:p>
        </p:txBody>
      </p:sp>
      <p:grpSp>
        <p:nvGrpSpPr>
          <p:cNvPr id="16388" name="Group 62"/>
          <p:cNvGrpSpPr/>
          <p:nvPr/>
        </p:nvGrpSpPr>
        <p:grpSpPr>
          <a:xfrm rot="-924553">
            <a:off x="8255000" y="1555750"/>
            <a:ext cx="2376488" cy="936625"/>
            <a:chOff x="812493" y="1298947"/>
            <a:chExt cx="6862137" cy="3384233"/>
          </a:xfrm>
        </p:grpSpPr>
        <p:sp>
          <p:nvSpPr>
            <p:cNvPr id="9" name="Freeform 13"/>
            <p:cNvSpPr>
              <a:spLocks noEditPoints="1"/>
            </p:cNvSpPr>
            <p:nvPr/>
          </p:nvSpPr>
          <p:spPr bwMode="auto">
            <a:xfrm rot="1715850">
              <a:off x="778193" y="3712707"/>
              <a:ext cx="3667140" cy="917758"/>
            </a:xfrm>
            <a:custGeom>
              <a:avLst/>
              <a:gdLst>
                <a:gd name="T0" fmla="*/ 229 w 695"/>
                <a:gd name="T1" fmla="*/ 157 h 174"/>
                <a:gd name="T2" fmla="*/ 338 w 695"/>
                <a:gd name="T3" fmla="*/ 173 h 174"/>
                <a:gd name="T4" fmla="*/ 395 w 695"/>
                <a:gd name="T5" fmla="*/ 157 h 174"/>
                <a:gd name="T6" fmla="*/ 273 w 695"/>
                <a:gd name="T7" fmla="*/ 86 h 174"/>
                <a:gd name="T8" fmla="*/ 273 w 695"/>
                <a:gd name="T9" fmla="*/ 72 h 174"/>
                <a:gd name="T10" fmla="*/ 355 w 695"/>
                <a:gd name="T11" fmla="*/ 82 h 174"/>
                <a:gd name="T12" fmla="*/ 493 w 695"/>
                <a:gd name="T13" fmla="*/ 99 h 174"/>
                <a:gd name="T14" fmla="*/ 563 w 695"/>
                <a:gd name="T15" fmla="*/ 86 h 174"/>
                <a:gd name="T16" fmla="*/ 534 w 695"/>
                <a:gd name="T17" fmla="*/ 47 h 174"/>
                <a:gd name="T18" fmla="*/ 569 w 695"/>
                <a:gd name="T19" fmla="*/ 32 h 174"/>
                <a:gd name="T20" fmla="*/ 656 w 695"/>
                <a:gd name="T21" fmla="*/ 39 h 174"/>
                <a:gd name="T22" fmla="*/ 653 w 695"/>
                <a:gd name="T23" fmla="*/ 8 h 174"/>
                <a:gd name="T24" fmla="*/ 656 w 695"/>
                <a:gd name="T25" fmla="*/ 4 h 174"/>
                <a:gd name="T26" fmla="*/ 677 w 695"/>
                <a:gd name="T27" fmla="*/ 3 h 174"/>
                <a:gd name="T28" fmla="*/ 689 w 695"/>
                <a:gd name="T29" fmla="*/ 2 h 174"/>
                <a:gd name="T30" fmla="*/ 656 w 695"/>
                <a:gd name="T31" fmla="*/ 1 h 174"/>
                <a:gd name="T32" fmla="*/ 645 w 695"/>
                <a:gd name="T33" fmla="*/ 8 h 174"/>
                <a:gd name="T34" fmla="*/ 652 w 695"/>
                <a:gd name="T35" fmla="*/ 28 h 174"/>
                <a:gd name="T36" fmla="*/ 633 w 695"/>
                <a:gd name="T37" fmla="*/ 32 h 174"/>
                <a:gd name="T38" fmla="*/ 631 w 695"/>
                <a:gd name="T39" fmla="*/ 31 h 174"/>
                <a:gd name="T40" fmla="*/ 623 w 695"/>
                <a:gd name="T41" fmla="*/ 29 h 174"/>
                <a:gd name="T42" fmla="*/ 588 w 695"/>
                <a:gd name="T43" fmla="*/ 27 h 174"/>
                <a:gd name="T44" fmla="*/ 573 w 695"/>
                <a:gd name="T45" fmla="*/ 24 h 174"/>
                <a:gd name="T46" fmla="*/ 562 w 695"/>
                <a:gd name="T47" fmla="*/ 22 h 174"/>
                <a:gd name="T48" fmla="*/ 532 w 695"/>
                <a:gd name="T49" fmla="*/ 21 h 174"/>
                <a:gd name="T50" fmla="*/ 498 w 695"/>
                <a:gd name="T51" fmla="*/ 36 h 174"/>
                <a:gd name="T52" fmla="*/ 500 w 695"/>
                <a:gd name="T53" fmla="*/ 43 h 174"/>
                <a:gd name="T54" fmla="*/ 516 w 695"/>
                <a:gd name="T55" fmla="*/ 47 h 174"/>
                <a:gd name="T56" fmla="*/ 509 w 695"/>
                <a:gd name="T57" fmla="*/ 51 h 174"/>
                <a:gd name="T58" fmla="*/ 529 w 695"/>
                <a:gd name="T59" fmla="*/ 74 h 174"/>
                <a:gd name="T60" fmla="*/ 535 w 695"/>
                <a:gd name="T61" fmla="*/ 83 h 174"/>
                <a:gd name="T62" fmla="*/ 515 w 695"/>
                <a:gd name="T63" fmla="*/ 91 h 174"/>
                <a:gd name="T64" fmla="*/ 466 w 695"/>
                <a:gd name="T65" fmla="*/ 86 h 174"/>
                <a:gd name="T66" fmla="*/ 444 w 695"/>
                <a:gd name="T67" fmla="*/ 84 h 174"/>
                <a:gd name="T68" fmla="*/ 435 w 695"/>
                <a:gd name="T69" fmla="*/ 82 h 174"/>
                <a:gd name="T70" fmla="*/ 418 w 695"/>
                <a:gd name="T71" fmla="*/ 82 h 174"/>
                <a:gd name="T72" fmla="*/ 383 w 695"/>
                <a:gd name="T73" fmla="*/ 77 h 174"/>
                <a:gd name="T74" fmla="*/ 346 w 695"/>
                <a:gd name="T75" fmla="*/ 71 h 174"/>
                <a:gd name="T76" fmla="*/ 307 w 695"/>
                <a:gd name="T77" fmla="*/ 68 h 174"/>
                <a:gd name="T78" fmla="*/ 240 w 695"/>
                <a:gd name="T79" fmla="*/ 69 h 174"/>
                <a:gd name="T80" fmla="*/ 241 w 695"/>
                <a:gd name="T81" fmla="*/ 78 h 174"/>
                <a:gd name="T82" fmla="*/ 247 w 695"/>
                <a:gd name="T83" fmla="*/ 84 h 174"/>
                <a:gd name="T84" fmla="*/ 245 w 695"/>
                <a:gd name="T85" fmla="*/ 86 h 174"/>
                <a:gd name="T86" fmla="*/ 269 w 695"/>
                <a:gd name="T87" fmla="*/ 98 h 174"/>
                <a:gd name="T88" fmla="*/ 293 w 695"/>
                <a:gd name="T89" fmla="*/ 111 h 174"/>
                <a:gd name="T90" fmla="*/ 308 w 695"/>
                <a:gd name="T91" fmla="*/ 118 h 174"/>
                <a:gd name="T92" fmla="*/ 332 w 695"/>
                <a:gd name="T93" fmla="*/ 128 h 174"/>
                <a:gd name="T94" fmla="*/ 352 w 695"/>
                <a:gd name="T95" fmla="*/ 144 h 174"/>
                <a:gd name="T96" fmla="*/ 371 w 695"/>
                <a:gd name="T97" fmla="*/ 156 h 174"/>
                <a:gd name="T98" fmla="*/ 370 w 695"/>
                <a:gd name="T99" fmla="*/ 167 h 174"/>
                <a:gd name="T100" fmla="*/ 281 w 695"/>
                <a:gd name="T101" fmla="*/ 157 h 174"/>
                <a:gd name="T102" fmla="*/ 249 w 695"/>
                <a:gd name="T103" fmla="*/ 152 h 174"/>
                <a:gd name="T104" fmla="*/ 160 w 695"/>
                <a:gd name="T105" fmla="*/ 140 h 174"/>
                <a:gd name="T106" fmla="*/ 79 w 695"/>
                <a:gd name="T107" fmla="*/ 123 h 174"/>
                <a:gd name="T108" fmla="*/ 656 w 695"/>
                <a:gd name="T109" fmla="*/ 33 h 174"/>
                <a:gd name="T110" fmla="*/ 648 w 695"/>
                <a:gd name="T111" fmla="*/ 5 h 174"/>
                <a:gd name="T112" fmla="*/ 655 w 695"/>
                <a:gd name="T113" fmla="*/ 33 h 174"/>
                <a:gd name="T114" fmla="*/ 648 w 695"/>
                <a:gd name="T115" fmla="*/ 37 h 174"/>
                <a:gd name="T116" fmla="*/ 535 w 695"/>
                <a:gd name="T117" fmla="*/ 9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5" h="174">
                  <a:moveTo>
                    <a:pt x="78" y="130"/>
                  </a:moveTo>
                  <a:cubicBezTo>
                    <a:pt x="88" y="132"/>
                    <a:pt x="101" y="134"/>
                    <a:pt x="109" y="136"/>
                  </a:cubicBezTo>
                  <a:cubicBezTo>
                    <a:pt x="147" y="143"/>
                    <a:pt x="179" y="151"/>
                    <a:pt x="220" y="157"/>
                  </a:cubicBezTo>
                  <a:cubicBezTo>
                    <a:pt x="219" y="157"/>
                    <a:pt x="222" y="157"/>
                    <a:pt x="225" y="157"/>
                  </a:cubicBezTo>
                  <a:cubicBezTo>
                    <a:pt x="224" y="157"/>
                    <a:pt x="224" y="157"/>
                    <a:pt x="224" y="157"/>
                  </a:cubicBezTo>
                  <a:cubicBezTo>
                    <a:pt x="229" y="157"/>
                    <a:pt x="229" y="157"/>
                    <a:pt x="229" y="157"/>
                  </a:cubicBezTo>
                  <a:cubicBezTo>
                    <a:pt x="232" y="157"/>
                    <a:pt x="229" y="158"/>
                    <a:pt x="226" y="158"/>
                  </a:cubicBezTo>
                  <a:cubicBezTo>
                    <a:pt x="242" y="160"/>
                    <a:pt x="257" y="162"/>
                    <a:pt x="272" y="165"/>
                  </a:cubicBezTo>
                  <a:cubicBezTo>
                    <a:pt x="275" y="164"/>
                    <a:pt x="280" y="166"/>
                    <a:pt x="283" y="165"/>
                  </a:cubicBezTo>
                  <a:cubicBezTo>
                    <a:pt x="283" y="166"/>
                    <a:pt x="283" y="166"/>
                    <a:pt x="282" y="166"/>
                  </a:cubicBezTo>
                  <a:cubicBezTo>
                    <a:pt x="294" y="167"/>
                    <a:pt x="295" y="167"/>
                    <a:pt x="303" y="169"/>
                  </a:cubicBezTo>
                  <a:cubicBezTo>
                    <a:pt x="314" y="171"/>
                    <a:pt x="325" y="172"/>
                    <a:pt x="338" y="173"/>
                  </a:cubicBezTo>
                  <a:cubicBezTo>
                    <a:pt x="346" y="174"/>
                    <a:pt x="351" y="174"/>
                    <a:pt x="366" y="173"/>
                  </a:cubicBezTo>
                  <a:cubicBezTo>
                    <a:pt x="367" y="173"/>
                    <a:pt x="372" y="173"/>
                    <a:pt x="375" y="172"/>
                  </a:cubicBezTo>
                  <a:cubicBezTo>
                    <a:pt x="379" y="171"/>
                    <a:pt x="379" y="171"/>
                    <a:pt x="379" y="171"/>
                  </a:cubicBezTo>
                  <a:cubicBezTo>
                    <a:pt x="396" y="166"/>
                    <a:pt x="387" y="169"/>
                    <a:pt x="391" y="167"/>
                  </a:cubicBezTo>
                  <a:cubicBezTo>
                    <a:pt x="398" y="163"/>
                    <a:pt x="396" y="163"/>
                    <a:pt x="397" y="161"/>
                  </a:cubicBezTo>
                  <a:cubicBezTo>
                    <a:pt x="397" y="160"/>
                    <a:pt x="396" y="158"/>
                    <a:pt x="395" y="157"/>
                  </a:cubicBezTo>
                  <a:cubicBezTo>
                    <a:pt x="389" y="149"/>
                    <a:pt x="378" y="143"/>
                    <a:pt x="368" y="136"/>
                  </a:cubicBezTo>
                  <a:cubicBezTo>
                    <a:pt x="347" y="123"/>
                    <a:pt x="322" y="111"/>
                    <a:pt x="300" y="97"/>
                  </a:cubicBezTo>
                  <a:cubicBezTo>
                    <a:pt x="292" y="96"/>
                    <a:pt x="289" y="93"/>
                    <a:pt x="282" y="92"/>
                  </a:cubicBezTo>
                  <a:cubicBezTo>
                    <a:pt x="283" y="91"/>
                    <a:pt x="283" y="91"/>
                    <a:pt x="283" y="91"/>
                  </a:cubicBezTo>
                  <a:cubicBezTo>
                    <a:pt x="278" y="90"/>
                    <a:pt x="279" y="89"/>
                    <a:pt x="277" y="86"/>
                  </a:cubicBezTo>
                  <a:cubicBezTo>
                    <a:pt x="276" y="86"/>
                    <a:pt x="275" y="85"/>
                    <a:pt x="273" y="86"/>
                  </a:cubicBezTo>
                  <a:cubicBezTo>
                    <a:pt x="270" y="85"/>
                    <a:pt x="274" y="83"/>
                    <a:pt x="271" y="82"/>
                  </a:cubicBezTo>
                  <a:cubicBezTo>
                    <a:pt x="272" y="82"/>
                    <a:pt x="270" y="83"/>
                    <a:pt x="270" y="82"/>
                  </a:cubicBezTo>
                  <a:cubicBezTo>
                    <a:pt x="262" y="79"/>
                    <a:pt x="272" y="82"/>
                    <a:pt x="269" y="77"/>
                  </a:cubicBezTo>
                  <a:cubicBezTo>
                    <a:pt x="267" y="76"/>
                    <a:pt x="264" y="74"/>
                    <a:pt x="262" y="72"/>
                  </a:cubicBezTo>
                  <a:cubicBezTo>
                    <a:pt x="265" y="72"/>
                    <a:pt x="269" y="72"/>
                    <a:pt x="272" y="73"/>
                  </a:cubicBezTo>
                  <a:cubicBezTo>
                    <a:pt x="270" y="73"/>
                    <a:pt x="271" y="72"/>
                    <a:pt x="273" y="72"/>
                  </a:cubicBezTo>
                  <a:cubicBezTo>
                    <a:pt x="273" y="74"/>
                    <a:pt x="281" y="72"/>
                    <a:pt x="284" y="73"/>
                  </a:cubicBezTo>
                  <a:cubicBezTo>
                    <a:pt x="283" y="73"/>
                    <a:pt x="281" y="73"/>
                    <a:pt x="280" y="73"/>
                  </a:cubicBezTo>
                  <a:cubicBezTo>
                    <a:pt x="288" y="75"/>
                    <a:pt x="297" y="75"/>
                    <a:pt x="304" y="76"/>
                  </a:cubicBezTo>
                  <a:cubicBezTo>
                    <a:pt x="314" y="76"/>
                    <a:pt x="320" y="79"/>
                    <a:pt x="327" y="78"/>
                  </a:cubicBezTo>
                  <a:cubicBezTo>
                    <a:pt x="325" y="79"/>
                    <a:pt x="330" y="79"/>
                    <a:pt x="331" y="80"/>
                  </a:cubicBezTo>
                  <a:cubicBezTo>
                    <a:pt x="341" y="79"/>
                    <a:pt x="345" y="82"/>
                    <a:pt x="355" y="82"/>
                  </a:cubicBezTo>
                  <a:cubicBezTo>
                    <a:pt x="354" y="82"/>
                    <a:pt x="354" y="82"/>
                    <a:pt x="354" y="82"/>
                  </a:cubicBezTo>
                  <a:cubicBezTo>
                    <a:pt x="376" y="85"/>
                    <a:pt x="398" y="88"/>
                    <a:pt x="422" y="90"/>
                  </a:cubicBezTo>
                  <a:cubicBezTo>
                    <a:pt x="436" y="92"/>
                    <a:pt x="446" y="95"/>
                    <a:pt x="463" y="96"/>
                  </a:cubicBezTo>
                  <a:cubicBezTo>
                    <a:pt x="466" y="96"/>
                    <a:pt x="464" y="96"/>
                    <a:pt x="467" y="96"/>
                  </a:cubicBezTo>
                  <a:cubicBezTo>
                    <a:pt x="470" y="96"/>
                    <a:pt x="466" y="96"/>
                    <a:pt x="467" y="96"/>
                  </a:cubicBezTo>
                  <a:cubicBezTo>
                    <a:pt x="475" y="97"/>
                    <a:pt x="483" y="98"/>
                    <a:pt x="493" y="99"/>
                  </a:cubicBezTo>
                  <a:cubicBezTo>
                    <a:pt x="494" y="99"/>
                    <a:pt x="497" y="99"/>
                    <a:pt x="497" y="99"/>
                  </a:cubicBezTo>
                  <a:cubicBezTo>
                    <a:pt x="501" y="100"/>
                    <a:pt x="508" y="100"/>
                    <a:pt x="516" y="100"/>
                  </a:cubicBezTo>
                  <a:cubicBezTo>
                    <a:pt x="520" y="100"/>
                    <a:pt x="524" y="100"/>
                    <a:pt x="530" y="100"/>
                  </a:cubicBezTo>
                  <a:cubicBezTo>
                    <a:pt x="534" y="101"/>
                    <a:pt x="558" y="94"/>
                    <a:pt x="557" y="93"/>
                  </a:cubicBezTo>
                  <a:cubicBezTo>
                    <a:pt x="549" y="96"/>
                    <a:pt x="562" y="89"/>
                    <a:pt x="560" y="87"/>
                  </a:cubicBezTo>
                  <a:cubicBezTo>
                    <a:pt x="561" y="86"/>
                    <a:pt x="562" y="86"/>
                    <a:pt x="563" y="86"/>
                  </a:cubicBezTo>
                  <a:cubicBezTo>
                    <a:pt x="564" y="83"/>
                    <a:pt x="563" y="81"/>
                    <a:pt x="563" y="77"/>
                  </a:cubicBezTo>
                  <a:cubicBezTo>
                    <a:pt x="562" y="76"/>
                    <a:pt x="559" y="76"/>
                    <a:pt x="559" y="74"/>
                  </a:cubicBezTo>
                  <a:cubicBezTo>
                    <a:pt x="561" y="72"/>
                    <a:pt x="557" y="70"/>
                    <a:pt x="557" y="68"/>
                  </a:cubicBezTo>
                  <a:cubicBezTo>
                    <a:pt x="554" y="69"/>
                    <a:pt x="551" y="68"/>
                    <a:pt x="550" y="66"/>
                  </a:cubicBezTo>
                  <a:cubicBezTo>
                    <a:pt x="554" y="65"/>
                    <a:pt x="554" y="65"/>
                    <a:pt x="554" y="65"/>
                  </a:cubicBezTo>
                  <a:cubicBezTo>
                    <a:pt x="548" y="61"/>
                    <a:pt x="545" y="52"/>
                    <a:pt x="534" y="47"/>
                  </a:cubicBezTo>
                  <a:cubicBezTo>
                    <a:pt x="536" y="46"/>
                    <a:pt x="536" y="46"/>
                    <a:pt x="536" y="46"/>
                  </a:cubicBezTo>
                  <a:cubicBezTo>
                    <a:pt x="528" y="41"/>
                    <a:pt x="524" y="34"/>
                    <a:pt x="521" y="29"/>
                  </a:cubicBezTo>
                  <a:cubicBezTo>
                    <a:pt x="521" y="29"/>
                    <a:pt x="520" y="30"/>
                    <a:pt x="527" y="30"/>
                  </a:cubicBezTo>
                  <a:cubicBezTo>
                    <a:pt x="534" y="29"/>
                    <a:pt x="537" y="29"/>
                    <a:pt x="543" y="29"/>
                  </a:cubicBezTo>
                  <a:cubicBezTo>
                    <a:pt x="546" y="29"/>
                    <a:pt x="546" y="30"/>
                    <a:pt x="547" y="30"/>
                  </a:cubicBezTo>
                  <a:cubicBezTo>
                    <a:pt x="555" y="31"/>
                    <a:pt x="560" y="33"/>
                    <a:pt x="569" y="32"/>
                  </a:cubicBezTo>
                  <a:cubicBezTo>
                    <a:pt x="568" y="33"/>
                    <a:pt x="568" y="33"/>
                    <a:pt x="568" y="33"/>
                  </a:cubicBezTo>
                  <a:cubicBezTo>
                    <a:pt x="575" y="33"/>
                    <a:pt x="586" y="34"/>
                    <a:pt x="592" y="35"/>
                  </a:cubicBezTo>
                  <a:cubicBezTo>
                    <a:pt x="595" y="35"/>
                    <a:pt x="603" y="36"/>
                    <a:pt x="601" y="35"/>
                  </a:cubicBezTo>
                  <a:cubicBezTo>
                    <a:pt x="604" y="35"/>
                    <a:pt x="600" y="36"/>
                    <a:pt x="605" y="36"/>
                  </a:cubicBezTo>
                  <a:cubicBezTo>
                    <a:pt x="600" y="36"/>
                    <a:pt x="600" y="36"/>
                    <a:pt x="600" y="36"/>
                  </a:cubicBezTo>
                  <a:cubicBezTo>
                    <a:pt x="618" y="38"/>
                    <a:pt x="625" y="42"/>
                    <a:pt x="656" y="39"/>
                  </a:cubicBezTo>
                  <a:cubicBezTo>
                    <a:pt x="672" y="35"/>
                    <a:pt x="667" y="30"/>
                    <a:pt x="667" y="26"/>
                  </a:cubicBezTo>
                  <a:cubicBezTo>
                    <a:pt x="665" y="25"/>
                    <a:pt x="664" y="21"/>
                    <a:pt x="659" y="21"/>
                  </a:cubicBezTo>
                  <a:cubicBezTo>
                    <a:pt x="661" y="20"/>
                    <a:pt x="661" y="20"/>
                    <a:pt x="661" y="20"/>
                  </a:cubicBezTo>
                  <a:cubicBezTo>
                    <a:pt x="659" y="18"/>
                    <a:pt x="657" y="14"/>
                    <a:pt x="655" y="11"/>
                  </a:cubicBezTo>
                  <a:cubicBezTo>
                    <a:pt x="655" y="9"/>
                    <a:pt x="653" y="10"/>
                    <a:pt x="651" y="8"/>
                  </a:cubicBezTo>
                  <a:cubicBezTo>
                    <a:pt x="653" y="8"/>
                    <a:pt x="653" y="8"/>
                    <a:pt x="653" y="8"/>
                  </a:cubicBezTo>
                  <a:cubicBezTo>
                    <a:pt x="651" y="6"/>
                    <a:pt x="649" y="6"/>
                    <a:pt x="647" y="6"/>
                  </a:cubicBezTo>
                  <a:cubicBezTo>
                    <a:pt x="648" y="5"/>
                    <a:pt x="648" y="5"/>
                    <a:pt x="648" y="5"/>
                  </a:cubicBezTo>
                  <a:cubicBezTo>
                    <a:pt x="649" y="5"/>
                    <a:pt x="650" y="4"/>
                    <a:pt x="651" y="4"/>
                  </a:cubicBezTo>
                  <a:cubicBezTo>
                    <a:pt x="652" y="5"/>
                    <a:pt x="653" y="5"/>
                    <a:pt x="654" y="5"/>
                  </a:cubicBezTo>
                  <a:cubicBezTo>
                    <a:pt x="653" y="5"/>
                    <a:pt x="654" y="5"/>
                    <a:pt x="654" y="4"/>
                  </a:cubicBezTo>
                  <a:cubicBezTo>
                    <a:pt x="655" y="4"/>
                    <a:pt x="655" y="4"/>
                    <a:pt x="656" y="4"/>
                  </a:cubicBezTo>
                  <a:cubicBezTo>
                    <a:pt x="662" y="4"/>
                    <a:pt x="666" y="4"/>
                    <a:pt x="668" y="3"/>
                  </a:cubicBezTo>
                  <a:cubicBezTo>
                    <a:pt x="666" y="4"/>
                    <a:pt x="671" y="4"/>
                    <a:pt x="667" y="4"/>
                  </a:cubicBezTo>
                  <a:cubicBezTo>
                    <a:pt x="671" y="4"/>
                    <a:pt x="674" y="4"/>
                    <a:pt x="677" y="4"/>
                  </a:cubicBezTo>
                  <a:cubicBezTo>
                    <a:pt x="676" y="4"/>
                    <a:pt x="675" y="4"/>
                    <a:pt x="674" y="4"/>
                  </a:cubicBezTo>
                  <a:cubicBezTo>
                    <a:pt x="678" y="3"/>
                    <a:pt x="682" y="3"/>
                    <a:pt x="682" y="3"/>
                  </a:cubicBezTo>
                  <a:cubicBezTo>
                    <a:pt x="680" y="3"/>
                    <a:pt x="679" y="3"/>
                    <a:pt x="677" y="3"/>
                  </a:cubicBezTo>
                  <a:cubicBezTo>
                    <a:pt x="679" y="2"/>
                    <a:pt x="687" y="2"/>
                    <a:pt x="687" y="3"/>
                  </a:cubicBezTo>
                  <a:cubicBezTo>
                    <a:pt x="687" y="4"/>
                    <a:pt x="681" y="4"/>
                    <a:pt x="683" y="4"/>
                  </a:cubicBezTo>
                  <a:cubicBezTo>
                    <a:pt x="695" y="4"/>
                    <a:pt x="695" y="4"/>
                    <a:pt x="695" y="4"/>
                  </a:cubicBezTo>
                  <a:cubicBezTo>
                    <a:pt x="692" y="4"/>
                    <a:pt x="691" y="3"/>
                    <a:pt x="693" y="3"/>
                  </a:cubicBezTo>
                  <a:cubicBezTo>
                    <a:pt x="688" y="3"/>
                    <a:pt x="688" y="3"/>
                    <a:pt x="688" y="3"/>
                  </a:cubicBezTo>
                  <a:cubicBezTo>
                    <a:pt x="689" y="2"/>
                    <a:pt x="689" y="2"/>
                    <a:pt x="689" y="2"/>
                  </a:cubicBezTo>
                  <a:cubicBezTo>
                    <a:pt x="682" y="2"/>
                    <a:pt x="677" y="1"/>
                    <a:pt x="668" y="1"/>
                  </a:cubicBezTo>
                  <a:cubicBezTo>
                    <a:pt x="670" y="2"/>
                    <a:pt x="670" y="2"/>
                    <a:pt x="670" y="2"/>
                  </a:cubicBezTo>
                  <a:cubicBezTo>
                    <a:pt x="665" y="2"/>
                    <a:pt x="659" y="3"/>
                    <a:pt x="655" y="3"/>
                  </a:cubicBezTo>
                  <a:cubicBezTo>
                    <a:pt x="658" y="2"/>
                    <a:pt x="656" y="2"/>
                    <a:pt x="657" y="2"/>
                  </a:cubicBezTo>
                  <a:cubicBezTo>
                    <a:pt x="655" y="2"/>
                    <a:pt x="654" y="2"/>
                    <a:pt x="652" y="2"/>
                  </a:cubicBezTo>
                  <a:cubicBezTo>
                    <a:pt x="656" y="1"/>
                    <a:pt x="656" y="1"/>
                    <a:pt x="656" y="1"/>
                  </a:cubicBezTo>
                  <a:cubicBezTo>
                    <a:pt x="655" y="1"/>
                    <a:pt x="654" y="2"/>
                    <a:pt x="652" y="2"/>
                  </a:cubicBezTo>
                  <a:cubicBezTo>
                    <a:pt x="649" y="3"/>
                    <a:pt x="655" y="0"/>
                    <a:pt x="645" y="4"/>
                  </a:cubicBezTo>
                  <a:cubicBezTo>
                    <a:pt x="644" y="4"/>
                    <a:pt x="644" y="4"/>
                    <a:pt x="644" y="4"/>
                  </a:cubicBezTo>
                  <a:cubicBezTo>
                    <a:pt x="644" y="6"/>
                    <a:pt x="643" y="7"/>
                    <a:pt x="643" y="7"/>
                  </a:cubicBezTo>
                  <a:cubicBezTo>
                    <a:pt x="643" y="7"/>
                    <a:pt x="643" y="7"/>
                    <a:pt x="643" y="7"/>
                  </a:cubicBezTo>
                  <a:cubicBezTo>
                    <a:pt x="641" y="10"/>
                    <a:pt x="645" y="6"/>
                    <a:pt x="645" y="8"/>
                  </a:cubicBezTo>
                  <a:cubicBezTo>
                    <a:pt x="644" y="9"/>
                    <a:pt x="641" y="9"/>
                    <a:pt x="640" y="11"/>
                  </a:cubicBezTo>
                  <a:cubicBezTo>
                    <a:pt x="640" y="13"/>
                    <a:pt x="645" y="16"/>
                    <a:pt x="644" y="19"/>
                  </a:cubicBezTo>
                  <a:cubicBezTo>
                    <a:pt x="647" y="21"/>
                    <a:pt x="650" y="23"/>
                    <a:pt x="653" y="24"/>
                  </a:cubicBezTo>
                  <a:cubicBezTo>
                    <a:pt x="654" y="25"/>
                    <a:pt x="649" y="25"/>
                    <a:pt x="652" y="26"/>
                  </a:cubicBezTo>
                  <a:cubicBezTo>
                    <a:pt x="650" y="26"/>
                    <a:pt x="649" y="26"/>
                    <a:pt x="648" y="27"/>
                  </a:cubicBezTo>
                  <a:cubicBezTo>
                    <a:pt x="650" y="27"/>
                    <a:pt x="650" y="30"/>
                    <a:pt x="652" y="28"/>
                  </a:cubicBezTo>
                  <a:cubicBezTo>
                    <a:pt x="653" y="30"/>
                    <a:pt x="654" y="32"/>
                    <a:pt x="653" y="33"/>
                  </a:cubicBezTo>
                  <a:cubicBezTo>
                    <a:pt x="652" y="33"/>
                    <a:pt x="650" y="33"/>
                    <a:pt x="649" y="33"/>
                  </a:cubicBezTo>
                  <a:cubicBezTo>
                    <a:pt x="648" y="34"/>
                    <a:pt x="650" y="34"/>
                    <a:pt x="646" y="34"/>
                  </a:cubicBezTo>
                  <a:cubicBezTo>
                    <a:pt x="638" y="35"/>
                    <a:pt x="640" y="33"/>
                    <a:pt x="639" y="32"/>
                  </a:cubicBezTo>
                  <a:cubicBezTo>
                    <a:pt x="643" y="32"/>
                    <a:pt x="643" y="32"/>
                    <a:pt x="643" y="32"/>
                  </a:cubicBezTo>
                  <a:cubicBezTo>
                    <a:pt x="640" y="32"/>
                    <a:pt x="637" y="32"/>
                    <a:pt x="633" y="32"/>
                  </a:cubicBezTo>
                  <a:cubicBezTo>
                    <a:pt x="635" y="30"/>
                    <a:pt x="640" y="32"/>
                    <a:pt x="643" y="32"/>
                  </a:cubicBezTo>
                  <a:cubicBezTo>
                    <a:pt x="642" y="30"/>
                    <a:pt x="642" y="30"/>
                    <a:pt x="642" y="30"/>
                  </a:cubicBezTo>
                  <a:cubicBezTo>
                    <a:pt x="636" y="29"/>
                    <a:pt x="638" y="31"/>
                    <a:pt x="632" y="30"/>
                  </a:cubicBezTo>
                  <a:cubicBezTo>
                    <a:pt x="634" y="30"/>
                    <a:pt x="634" y="30"/>
                    <a:pt x="634" y="30"/>
                  </a:cubicBezTo>
                  <a:cubicBezTo>
                    <a:pt x="629" y="29"/>
                    <a:pt x="629" y="29"/>
                    <a:pt x="629" y="29"/>
                  </a:cubicBezTo>
                  <a:cubicBezTo>
                    <a:pt x="628" y="30"/>
                    <a:pt x="627" y="31"/>
                    <a:pt x="631" y="31"/>
                  </a:cubicBezTo>
                  <a:cubicBezTo>
                    <a:pt x="626" y="32"/>
                    <a:pt x="627" y="31"/>
                    <a:pt x="621" y="30"/>
                  </a:cubicBezTo>
                  <a:cubicBezTo>
                    <a:pt x="618" y="31"/>
                    <a:pt x="624" y="31"/>
                    <a:pt x="622" y="31"/>
                  </a:cubicBezTo>
                  <a:cubicBezTo>
                    <a:pt x="621" y="32"/>
                    <a:pt x="617" y="32"/>
                    <a:pt x="614" y="31"/>
                  </a:cubicBezTo>
                  <a:cubicBezTo>
                    <a:pt x="609" y="31"/>
                    <a:pt x="614" y="30"/>
                    <a:pt x="613" y="30"/>
                  </a:cubicBezTo>
                  <a:cubicBezTo>
                    <a:pt x="614" y="30"/>
                    <a:pt x="618" y="30"/>
                    <a:pt x="616" y="30"/>
                  </a:cubicBezTo>
                  <a:cubicBezTo>
                    <a:pt x="624" y="30"/>
                    <a:pt x="618" y="29"/>
                    <a:pt x="623" y="29"/>
                  </a:cubicBezTo>
                  <a:cubicBezTo>
                    <a:pt x="619" y="27"/>
                    <a:pt x="617" y="28"/>
                    <a:pt x="615" y="28"/>
                  </a:cubicBezTo>
                  <a:cubicBezTo>
                    <a:pt x="616" y="29"/>
                    <a:pt x="612" y="29"/>
                    <a:pt x="613" y="29"/>
                  </a:cubicBezTo>
                  <a:cubicBezTo>
                    <a:pt x="600" y="30"/>
                    <a:pt x="611" y="27"/>
                    <a:pt x="603" y="27"/>
                  </a:cubicBezTo>
                  <a:cubicBezTo>
                    <a:pt x="602" y="28"/>
                    <a:pt x="589" y="27"/>
                    <a:pt x="591" y="29"/>
                  </a:cubicBezTo>
                  <a:cubicBezTo>
                    <a:pt x="589" y="29"/>
                    <a:pt x="586" y="29"/>
                    <a:pt x="585" y="29"/>
                  </a:cubicBezTo>
                  <a:cubicBezTo>
                    <a:pt x="589" y="28"/>
                    <a:pt x="583" y="28"/>
                    <a:pt x="588" y="27"/>
                  </a:cubicBezTo>
                  <a:cubicBezTo>
                    <a:pt x="586" y="27"/>
                    <a:pt x="586" y="27"/>
                    <a:pt x="586" y="27"/>
                  </a:cubicBezTo>
                  <a:cubicBezTo>
                    <a:pt x="592" y="27"/>
                    <a:pt x="592" y="27"/>
                    <a:pt x="592" y="27"/>
                  </a:cubicBezTo>
                  <a:cubicBezTo>
                    <a:pt x="590" y="26"/>
                    <a:pt x="587" y="24"/>
                    <a:pt x="586" y="24"/>
                  </a:cubicBezTo>
                  <a:cubicBezTo>
                    <a:pt x="581" y="24"/>
                    <a:pt x="586" y="25"/>
                    <a:pt x="580" y="24"/>
                  </a:cubicBezTo>
                  <a:cubicBezTo>
                    <a:pt x="583" y="24"/>
                    <a:pt x="581" y="23"/>
                    <a:pt x="579" y="23"/>
                  </a:cubicBezTo>
                  <a:cubicBezTo>
                    <a:pt x="582" y="24"/>
                    <a:pt x="576" y="24"/>
                    <a:pt x="573" y="24"/>
                  </a:cubicBezTo>
                  <a:cubicBezTo>
                    <a:pt x="569" y="24"/>
                    <a:pt x="567" y="23"/>
                    <a:pt x="568" y="23"/>
                  </a:cubicBezTo>
                  <a:cubicBezTo>
                    <a:pt x="574" y="22"/>
                    <a:pt x="574" y="22"/>
                    <a:pt x="574" y="22"/>
                  </a:cubicBezTo>
                  <a:cubicBezTo>
                    <a:pt x="570" y="23"/>
                    <a:pt x="573" y="22"/>
                    <a:pt x="570" y="22"/>
                  </a:cubicBezTo>
                  <a:cubicBezTo>
                    <a:pt x="568" y="22"/>
                    <a:pt x="564" y="23"/>
                    <a:pt x="562" y="23"/>
                  </a:cubicBezTo>
                  <a:cubicBezTo>
                    <a:pt x="558" y="23"/>
                    <a:pt x="558" y="22"/>
                    <a:pt x="556" y="22"/>
                  </a:cubicBezTo>
                  <a:cubicBezTo>
                    <a:pt x="562" y="22"/>
                    <a:pt x="562" y="22"/>
                    <a:pt x="562" y="22"/>
                  </a:cubicBezTo>
                  <a:cubicBezTo>
                    <a:pt x="556" y="22"/>
                    <a:pt x="564" y="21"/>
                    <a:pt x="556" y="21"/>
                  </a:cubicBezTo>
                  <a:cubicBezTo>
                    <a:pt x="553" y="21"/>
                    <a:pt x="553" y="21"/>
                    <a:pt x="553" y="21"/>
                  </a:cubicBezTo>
                  <a:cubicBezTo>
                    <a:pt x="552" y="21"/>
                    <a:pt x="552" y="21"/>
                    <a:pt x="554" y="20"/>
                  </a:cubicBezTo>
                  <a:cubicBezTo>
                    <a:pt x="552" y="21"/>
                    <a:pt x="548" y="21"/>
                    <a:pt x="546" y="21"/>
                  </a:cubicBezTo>
                  <a:cubicBezTo>
                    <a:pt x="546" y="20"/>
                    <a:pt x="546" y="20"/>
                    <a:pt x="546" y="20"/>
                  </a:cubicBezTo>
                  <a:cubicBezTo>
                    <a:pt x="543" y="20"/>
                    <a:pt x="536" y="21"/>
                    <a:pt x="532" y="21"/>
                  </a:cubicBezTo>
                  <a:cubicBezTo>
                    <a:pt x="534" y="22"/>
                    <a:pt x="538" y="20"/>
                    <a:pt x="543" y="21"/>
                  </a:cubicBezTo>
                  <a:cubicBezTo>
                    <a:pt x="545" y="22"/>
                    <a:pt x="536" y="22"/>
                    <a:pt x="534" y="22"/>
                  </a:cubicBezTo>
                  <a:cubicBezTo>
                    <a:pt x="537" y="21"/>
                    <a:pt x="523" y="22"/>
                    <a:pt x="513" y="25"/>
                  </a:cubicBezTo>
                  <a:cubicBezTo>
                    <a:pt x="507" y="26"/>
                    <a:pt x="500" y="29"/>
                    <a:pt x="500" y="29"/>
                  </a:cubicBezTo>
                  <a:cubicBezTo>
                    <a:pt x="501" y="30"/>
                    <a:pt x="501" y="30"/>
                    <a:pt x="501" y="30"/>
                  </a:cubicBezTo>
                  <a:cubicBezTo>
                    <a:pt x="493" y="32"/>
                    <a:pt x="499" y="34"/>
                    <a:pt x="498" y="36"/>
                  </a:cubicBezTo>
                  <a:cubicBezTo>
                    <a:pt x="496" y="35"/>
                    <a:pt x="494" y="35"/>
                    <a:pt x="494" y="37"/>
                  </a:cubicBezTo>
                  <a:cubicBezTo>
                    <a:pt x="497" y="35"/>
                    <a:pt x="499" y="38"/>
                    <a:pt x="501" y="37"/>
                  </a:cubicBezTo>
                  <a:cubicBezTo>
                    <a:pt x="501" y="39"/>
                    <a:pt x="496" y="37"/>
                    <a:pt x="494" y="38"/>
                  </a:cubicBezTo>
                  <a:cubicBezTo>
                    <a:pt x="497" y="39"/>
                    <a:pt x="494" y="41"/>
                    <a:pt x="498" y="41"/>
                  </a:cubicBezTo>
                  <a:cubicBezTo>
                    <a:pt x="498" y="40"/>
                    <a:pt x="500" y="41"/>
                    <a:pt x="502" y="41"/>
                  </a:cubicBezTo>
                  <a:cubicBezTo>
                    <a:pt x="503" y="43"/>
                    <a:pt x="500" y="41"/>
                    <a:pt x="500" y="43"/>
                  </a:cubicBezTo>
                  <a:cubicBezTo>
                    <a:pt x="501" y="43"/>
                    <a:pt x="504" y="44"/>
                    <a:pt x="504" y="42"/>
                  </a:cubicBezTo>
                  <a:cubicBezTo>
                    <a:pt x="504" y="43"/>
                    <a:pt x="509" y="44"/>
                    <a:pt x="507" y="45"/>
                  </a:cubicBezTo>
                  <a:cubicBezTo>
                    <a:pt x="506" y="46"/>
                    <a:pt x="505" y="44"/>
                    <a:pt x="504" y="45"/>
                  </a:cubicBezTo>
                  <a:cubicBezTo>
                    <a:pt x="505" y="47"/>
                    <a:pt x="510" y="45"/>
                    <a:pt x="513" y="47"/>
                  </a:cubicBezTo>
                  <a:cubicBezTo>
                    <a:pt x="513" y="45"/>
                    <a:pt x="518" y="45"/>
                    <a:pt x="520" y="46"/>
                  </a:cubicBezTo>
                  <a:cubicBezTo>
                    <a:pt x="521" y="49"/>
                    <a:pt x="518" y="45"/>
                    <a:pt x="516" y="47"/>
                  </a:cubicBezTo>
                  <a:cubicBezTo>
                    <a:pt x="517" y="48"/>
                    <a:pt x="517" y="48"/>
                    <a:pt x="517" y="48"/>
                  </a:cubicBezTo>
                  <a:cubicBezTo>
                    <a:pt x="515" y="50"/>
                    <a:pt x="508" y="46"/>
                    <a:pt x="506" y="48"/>
                  </a:cubicBezTo>
                  <a:cubicBezTo>
                    <a:pt x="509" y="49"/>
                    <a:pt x="509" y="49"/>
                    <a:pt x="509" y="49"/>
                  </a:cubicBezTo>
                  <a:cubicBezTo>
                    <a:pt x="507" y="49"/>
                    <a:pt x="505" y="49"/>
                    <a:pt x="504" y="50"/>
                  </a:cubicBezTo>
                  <a:cubicBezTo>
                    <a:pt x="507" y="50"/>
                    <a:pt x="507" y="52"/>
                    <a:pt x="508" y="52"/>
                  </a:cubicBezTo>
                  <a:cubicBezTo>
                    <a:pt x="511" y="52"/>
                    <a:pt x="507" y="52"/>
                    <a:pt x="509" y="51"/>
                  </a:cubicBezTo>
                  <a:cubicBezTo>
                    <a:pt x="510" y="52"/>
                    <a:pt x="514" y="52"/>
                    <a:pt x="515" y="54"/>
                  </a:cubicBezTo>
                  <a:cubicBezTo>
                    <a:pt x="512" y="53"/>
                    <a:pt x="512" y="55"/>
                    <a:pt x="510" y="55"/>
                  </a:cubicBezTo>
                  <a:cubicBezTo>
                    <a:pt x="510" y="56"/>
                    <a:pt x="513" y="55"/>
                    <a:pt x="513" y="56"/>
                  </a:cubicBezTo>
                  <a:cubicBezTo>
                    <a:pt x="512" y="56"/>
                    <a:pt x="512" y="56"/>
                    <a:pt x="512" y="56"/>
                  </a:cubicBezTo>
                  <a:cubicBezTo>
                    <a:pt x="516" y="61"/>
                    <a:pt x="521" y="66"/>
                    <a:pt x="530" y="69"/>
                  </a:cubicBezTo>
                  <a:cubicBezTo>
                    <a:pt x="528" y="70"/>
                    <a:pt x="529" y="72"/>
                    <a:pt x="529" y="74"/>
                  </a:cubicBezTo>
                  <a:cubicBezTo>
                    <a:pt x="529" y="73"/>
                    <a:pt x="531" y="74"/>
                    <a:pt x="532" y="74"/>
                  </a:cubicBezTo>
                  <a:cubicBezTo>
                    <a:pt x="530" y="76"/>
                    <a:pt x="530" y="76"/>
                    <a:pt x="530" y="76"/>
                  </a:cubicBezTo>
                  <a:cubicBezTo>
                    <a:pt x="530" y="78"/>
                    <a:pt x="533" y="79"/>
                    <a:pt x="535" y="80"/>
                  </a:cubicBezTo>
                  <a:cubicBezTo>
                    <a:pt x="535" y="80"/>
                    <a:pt x="534" y="80"/>
                    <a:pt x="534" y="80"/>
                  </a:cubicBezTo>
                  <a:cubicBezTo>
                    <a:pt x="533" y="82"/>
                    <a:pt x="536" y="81"/>
                    <a:pt x="537" y="82"/>
                  </a:cubicBezTo>
                  <a:cubicBezTo>
                    <a:pt x="535" y="83"/>
                    <a:pt x="535" y="83"/>
                    <a:pt x="535" y="83"/>
                  </a:cubicBezTo>
                  <a:cubicBezTo>
                    <a:pt x="537" y="83"/>
                    <a:pt x="537" y="83"/>
                    <a:pt x="537" y="83"/>
                  </a:cubicBezTo>
                  <a:cubicBezTo>
                    <a:pt x="538" y="84"/>
                    <a:pt x="538" y="86"/>
                    <a:pt x="535" y="86"/>
                  </a:cubicBezTo>
                  <a:cubicBezTo>
                    <a:pt x="536" y="86"/>
                    <a:pt x="536" y="87"/>
                    <a:pt x="537" y="86"/>
                  </a:cubicBezTo>
                  <a:cubicBezTo>
                    <a:pt x="536" y="87"/>
                    <a:pt x="535" y="90"/>
                    <a:pt x="535" y="91"/>
                  </a:cubicBezTo>
                  <a:cubicBezTo>
                    <a:pt x="530" y="91"/>
                    <a:pt x="523" y="91"/>
                    <a:pt x="518" y="91"/>
                  </a:cubicBezTo>
                  <a:cubicBezTo>
                    <a:pt x="516" y="91"/>
                    <a:pt x="516" y="91"/>
                    <a:pt x="515" y="91"/>
                  </a:cubicBezTo>
                  <a:cubicBezTo>
                    <a:pt x="510" y="89"/>
                    <a:pt x="499" y="90"/>
                    <a:pt x="493" y="88"/>
                  </a:cubicBezTo>
                  <a:cubicBezTo>
                    <a:pt x="494" y="89"/>
                    <a:pt x="489" y="90"/>
                    <a:pt x="485" y="90"/>
                  </a:cubicBezTo>
                  <a:cubicBezTo>
                    <a:pt x="479" y="90"/>
                    <a:pt x="486" y="88"/>
                    <a:pt x="483" y="87"/>
                  </a:cubicBezTo>
                  <a:cubicBezTo>
                    <a:pt x="480" y="87"/>
                    <a:pt x="476" y="87"/>
                    <a:pt x="475" y="87"/>
                  </a:cubicBezTo>
                  <a:cubicBezTo>
                    <a:pt x="475" y="87"/>
                    <a:pt x="475" y="87"/>
                    <a:pt x="475" y="87"/>
                  </a:cubicBezTo>
                  <a:cubicBezTo>
                    <a:pt x="472" y="87"/>
                    <a:pt x="468" y="87"/>
                    <a:pt x="466" y="86"/>
                  </a:cubicBezTo>
                  <a:cubicBezTo>
                    <a:pt x="466" y="86"/>
                    <a:pt x="466" y="86"/>
                    <a:pt x="466" y="86"/>
                  </a:cubicBezTo>
                  <a:cubicBezTo>
                    <a:pt x="464" y="86"/>
                    <a:pt x="463" y="85"/>
                    <a:pt x="460" y="85"/>
                  </a:cubicBezTo>
                  <a:cubicBezTo>
                    <a:pt x="457" y="85"/>
                    <a:pt x="453" y="84"/>
                    <a:pt x="450" y="85"/>
                  </a:cubicBezTo>
                  <a:cubicBezTo>
                    <a:pt x="450" y="84"/>
                    <a:pt x="450" y="84"/>
                    <a:pt x="450" y="84"/>
                  </a:cubicBezTo>
                  <a:cubicBezTo>
                    <a:pt x="448" y="85"/>
                    <a:pt x="448" y="85"/>
                    <a:pt x="448" y="85"/>
                  </a:cubicBezTo>
                  <a:cubicBezTo>
                    <a:pt x="444" y="84"/>
                    <a:pt x="444" y="84"/>
                    <a:pt x="444" y="84"/>
                  </a:cubicBezTo>
                  <a:cubicBezTo>
                    <a:pt x="446" y="84"/>
                    <a:pt x="447" y="83"/>
                    <a:pt x="448" y="83"/>
                  </a:cubicBezTo>
                  <a:cubicBezTo>
                    <a:pt x="444" y="82"/>
                    <a:pt x="445" y="84"/>
                    <a:pt x="442" y="84"/>
                  </a:cubicBezTo>
                  <a:cubicBezTo>
                    <a:pt x="437" y="84"/>
                    <a:pt x="439" y="83"/>
                    <a:pt x="438" y="83"/>
                  </a:cubicBezTo>
                  <a:cubicBezTo>
                    <a:pt x="440" y="83"/>
                    <a:pt x="440" y="83"/>
                    <a:pt x="441" y="83"/>
                  </a:cubicBezTo>
                  <a:cubicBezTo>
                    <a:pt x="445" y="83"/>
                    <a:pt x="440" y="83"/>
                    <a:pt x="440" y="82"/>
                  </a:cubicBezTo>
                  <a:cubicBezTo>
                    <a:pt x="440" y="82"/>
                    <a:pt x="438" y="83"/>
                    <a:pt x="435" y="82"/>
                  </a:cubicBezTo>
                  <a:cubicBezTo>
                    <a:pt x="433" y="82"/>
                    <a:pt x="428" y="82"/>
                    <a:pt x="430" y="81"/>
                  </a:cubicBezTo>
                  <a:cubicBezTo>
                    <a:pt x="427" y="81"/>
                    <a:pt x="425" y="81"/>
                    <a:pt x="423" y="81"/>
                  </a:cubicBezTo>
                  <a:cubicBezTo>
                    <a:pt x="424" y="81"/>
                    <a:pt x="427" y="82"/>
                    <a:pt x="427" y="82"/>
                  </a:cubicBezTo>
                  <a:cubicBezTo>
                    <a:pt x="425" y="82"/>
                    <a:pt x="421" y="82"/>
                    <a:pt x="421" y="82"/>
                  </a:cubicBezTo>
                  <a:cubicBezTo>
                    <a:pt x="423" y="82"/>
                    <a:pt x="423" y="82"/>
                    <a:pt x="423" y="82"/>
                  </a:cubicBezTo>
                  <a:cubicBezTo>
                    <a:pt x="421" y="82"/>
                    <a:pt x="417" y="81"/>
                    <a:pt x="418" y="82"/>
                  </a:cubicBezTo>
                  <a:cubicBezTo>
                    <a:pt x="417" y="80"/>
                    <a:pt x="417" y="80"/>
                    <a:pt x="417" y="80"/>
                  </a:cubicBezTo>
                  <a:cubicBezTo>
                    <a:pt x="414" y="81"/>
                    <a:pt x="411" y="80"/>
                    <a:pt x="408" y="80"/>
                  </a:cubicBezTo>
                  <a:cubicBezTo>
                    <a:pt x="409" y="79"/>
                    <a:pt x="413" y="79"/>
                    <a:pt x="408" y="78"/>
                  </a:cubicBezTo>
                  <a:cubicBezTo>
                    <a:pt x="402" y="78"/>
                    <a:pt x="402" y="78"/>
                    <a:pt x="402" y="78"/>
                  </a:cubicBezTo>
                  <a:cubicBezTo>
                    <a:pt x="400" y="78"/>
                    <a:pt x="399" y="78"/>
                    <a:pt x="401" y="77"/>
                  </a:cubicBezTo>
                  <a:cubicBezTo>
                    <a:pt x="393" y="76"/>
                    <a:pt x="388" y="78"/>
                    <a:pt x="383" y="77"/>
                  </a:cubicBezTo>
                  <a:cubicBezTo>
                    <a:pt x="387" y="76"/>
                    <a:pt x="385" y="76"/>
                    <a:pt x="383" y="75"/>
                  </a:cubicBezTo>
                  <a:cubicBezTo>
                    <a:pt x="383" y="75"/>
                    <a:pt x="382" y="76"/>
                    <a:pt x="380" y="76"/>
                  </a:cubicBezTo>
                  <a:cubicBezTo>
                    <a:pt x="380" y="76"/>
                    <a:pt x="383" y="75"/>
                    <a:pt x="384" y="76"/>
                  </a:cubicBezTo>
                  <a:cubicBezTo>
                    <a:pt x="384" y="77"/>
                    <a:pt x="381" y="76"/>
                    <a:pt x="379" y="76"/>
                  </a:cubicBezTo>
                  <a:cubicBezTo>
                    <a:pt x="378" y="73"/>
                    <a:pt x="361" y="73"/>
                    <a:pt x="354" y="71"/>
                  </a:cubicBezTo>
                  <a:cubicBezTo>
                    <a:pt x="352" y="72"/>
                    <a:pt x="349" y="71"/>
                    <a:pt x="346" y="71"/>
                  </a:cubicBezTo>
                  <a:cubicBezTo>
                    <a:pt x="349" y="70"/>
                    <a:pt x="340" y="71"/>
                    <a:pt x="339" y="70"/>
                  </a:cubicBezTo>
                  <a:cubicBezTo>
                    <a:pt x="338" y="71"/>
                    <a:pt x="338" y="71"/>
                    <a:pt x="338" y="71"/>
                  </a:cubicBezTo>
                  <a:cubicBezTo>
                    <a:pt x="333" y="70"/>
                    <a:pt x="325" y="71"/>
                    <a:pt x="324" y="70"/>
                  </a:cubicBezTo>
                  <a:cubicBezTo>
                    <a:pt x="321" y="69"/>
                    <a:pt x="327" y="69"/>
                    <a:pt x="329" y="69"/>
                  </a:cubicBezTo>
                  <a:cubicBezTo>
                    <a:pt x="327" y="67"/>
                    <a:pt x="314" y="69"/>
                    <a:pt x="313" y="67"/>
                  </a:cubicBezTo>
                  <a:cubicBezTo>
                    <a:pt x="312" y="67"/>
                    <a:pt x="312" y="68"/>
                    <a:pt x="307" y="68"/>
                  </a:cubicBezTo>
                  <a:cubicBezTo>
                    <a:pt x="305" y="68"/>
                    <a:pt x="299" y="66"/>
                    <a:pt x="300" y="66"/>
                  </a:cubicBezTo>
                  <a:cubicBezTo>
                    <a:pt x="297" y="66"/>
                    <a:pt x="295" y="67"/>
                    <a:pt x="293" y="66"/>
                  </a:cubicBezTo>
                  <a:cubicBezTo>
                    <a:pt x="294" y="66"/>
                    <a:pt x="295" y="66"/>
                    <a:pt x="297" y="66"/>
                  </a:cubicBezTo>
                  <a:cubicBezTo>
                    <a:pt x="292" y="65"/>
                    <a:pt x="287" y="65"/>
                    <a:pt x="282" y="65"/>
                  </a:cubicBezTo>
                  <a:cubicBezTo>
                    <a:pt x="281" y="64"/>
                    <a:pt x="271" y="64"/>
                    <a:pt x="263" y="64"/>
                  </a:cubicBezTo>
                  <a:cubicBezTo>
                    <a:pt x="259" y="65"/>
                    <a:pt x="244" y="65"/>
                    <a:pt x="240" y="69"/>
                  </a:cubicBezTo>
                  <a:cubicBezTo>
                    <a:pt x="240" y="68"/>
                    <a:pt x="238" y="69"/>
                    <a:pt x="237" y="70"/>
                  </a:cubicBezTo>
                  <a:cubicBezTo>
                    <a:pt x="235" y="72"/>
                    <a:pt x="239" y="72"/>
                    <a:pt x="239" y="73"/>
                  </a:cubicBezTo>
                  <a:cubicBezTo>
                    <a:pt x="236" y="73"/>
                    <a:pt x="236" y="73"/>
                    <a:pt x="236" y="73"/>
                  </a:cubicBezTo>
                  <a:cubicBezTo>
                    <a:pt x="233" y="74"/>
                    <a:pt x="237" y="76"/>
                    <a:pt x="236" y="77"/>
                  </a:cubicBezTo>
                  <a:cubicBezTo>
                    <a:pt x="238" y="76"/>
                    <a:pt x="237" y="78"/>
                    <a:pt x="239" y="77"/>
                  </a:cubicBezTo>
                  <a:cubicBezTo>
                    <a:pt x="241" y="78"/>
                    <a:pt x="241" y="78"/>
                    <a:pt x="241" y="78"/>
                  </a:cubicBezTo>
                  <a:cubicBezTo>
                    <a:pt x="243" y="80"/>
                    <a:pt x="242" y="78"/>
                    <a:pt x="245" y="80"/>
                  </a:cubicBezTo>
                  <a:cubicBezTo>
                    <a:pt x="246" y="81"/>
                    <a:pt x="242" y="81"/>
                    <a:pt x="242" y="81"/>
                  </a:cubicBezTo>
                  <a:cubicBezTo>
                    <a:pt x="241" y="82"/>
                    <a:pt x="243" y="82"/>
                    <a:pt x="245" y="83"/>
                  </a:cubicBezTo>
                  <a:cubicBezTo>
                    <a:pt x="245" y="83"/>
                    <a:pt x="245" y="83"/>
                    <a:pt x="246" y="83"/>
                  </a:cubicBezTo>
                  <a:cubicBezTo>
                    <a:pt x="245" y="83"/>
                    <a:pt x="245" y="83"/>
                    <a:pt x="245" y="83"/>
                  </a:cubicBezTo>
                  <a:cubicBezTo>
                    <a:pt x="246" y="84"/>
                    <a:pt x="246" y="84"/>
                    <a:pt x="247" y="84"/>
                  </a:cubicBezTo>
                  <a:cubicBezTo>
                    <a:pt x="247" y="84"/>
                    <a:pt x="247" y="84"/>
                    <a:pt x="247" y="84"/>
                  </a:cubicBezTo>
                  <a:cubicBezTo>
                    <a:pt x="246" y="84"/>
                    <a:pt x="246" y="84"/>
                    <a:pt x="245" y="83"/>
                  </a:cubicBezTo>
                  <a:cubicBezTo>
                    <a:pt x="245" y="84"/>
                    <a:pt x="246" y="84"/>
                    <a:pt x="246" y="84"/>
                  </a:cubicBezTo>
                  <a:cubicBezTo>
                    <a:pt x="246" y="85"/>
                    <a:pt x="246" y="85"/>
                    <a:pt x="246" y="85"/>
                  </a:cubicBezTo>
                  <a:cubicBezTo>
                    <a:pt x="247" y="85"/>
                    <a:pt x="247" y="85"/>
                    <a:pt x="247" y="85"/>
                  </a:cubicBezTo>
                  <a:cubicBezTo>
                    <a:pt x="245" y="86"/>
                    <a:pt x="245" y="86"/>
                    <a:pt x="245" y="86"/>
                  </a:cubicBezTo>
                  <a:cubicBezTo>
                    <a:pt x="245" y="86"/>
                    <a:pt x="250" y="87"/>
                    <a:pt x="251" y="87"/>
                  </a:cubicBezTo>
                  <a:cubicBezTo>
                    <a:pt x="252" y="90"/>
                    <a:pt x="260" y="94"/>
                    <a:pt x="263" y="95"/>
                  </a:cubicBezTo>
                  <a:cubicBezTo>
                    <a:pt x="262" y="95"/>
                    <a:pt x="262" y="95"/>
                    <a:pt x="263" y="95"/>
                  </a:cubicBezTo>
                  <a:cubicBezTo>
                    <a:pt x="265" y="96"/>
                    <a:pt x="268" y="96"/>
                    <a:pt x="267" y="96"/>
                  </a:cubicBezTo>
                  <a:cubicBezTo>
                    <a:pt x="269" y="97"/>
                    <a:pt x="266" y="97"/>
                    <a:pt x="268" y="99"/>
                  </a:cubicBezTo>
                  <a:cubicBezTo>
                    <a:pt x="268" y="99"/>
                    <a:pt x="270" y="98"/>
                    <a:pt x="269" y="98"/>
                  </a:cubicBezTo>
                  <a:cubicBezTo>
                    <a:pt x="270" y="101"/>
                    <a:pt x="279" y="102"/>
                    <a:pt x="281" y="105"/>
                  </a:cubicBezTo>
                  <a:cubicBezTo>
                    <a:pt x="280" y="105"/>
                    <a:pt x="279" y="105"/>
                    <a:pt x="278" y="105"/>
                  </a:cubicBezTo>
                  <a:cubicBezTo>
                    <a:pt x="282" y="106"/>
                    <a:pt x="285" y="108"/>
                    <a:pt x="291" y="109"/>
                  </a:cubicBezTo>
                  <a:cubicBezTo>
                    <a:pt x="289" y="109"/>
                    <a:pt x="289" y="109"/>
                    <a:pt x="287" y="109"/>
                  </a:cubicBezTo>
                  <a:cubicBezTo>
                    <a:pt x="289" y="110"/>
                    <a:pt x="292" y="112"/>
                    <a:pt x="295" y="112"/>
                  </a:cubicBezTo>
                  <a:cubicBezTo>
                    <a:pt x="295" y="111"/>
                    <a:pt x="294" y="112"/>
                    <a:pt x="293" y="111"/>
                  </a:cubicBezTo>
                  <a:cubicBezTo>
                    <a:pt x="293" y="110"/>
                    <a:pt x="298" y="111"/>
                    <a:pt x="299" y="112"/>
                  </a:cubicBezTo>
                  <a:cubicBezTo>
                    <a:pt x="299" y="112"/>
                    <a:pt x="299" y="112"/>
                    <a:pt x="299" y="112"/>
                  </a:cubicBezTo>
                  <a:cubicBezTo>
                    <a:pt x="301" y="113"/>
                    <a:pt x="302" y="113"/>
                    <a:pt x="304" y="114"/>
                  </a:cubicBezTo>
                  <a:cubicBezTo>
                    <a:pt x="304" y="115"/>
                    <a:pt x="302" y="114"/>
                    <a:pt x="302" y="115"/>
                  </a:cubicBezTo>
                  <a:cubicBezTo>
                    <a:pt x="299" y="116"/>
                    <a:pt x="304" y="118"/>
                    <a:pt x="304" y="118"/>
                  </a:cubicBezTo>
                  <a:cubicBezTo>
                    <a:pt x="306" y="118"/>
                    <a:pt x="307" y="119"/>
                    <a:pt x="308" y="118"/>
                  </a:cubicBezTo>
                  <a:cubicBezTo>
                    <a:pt x="310" y="119"/>
                    <a:pt x="307" y="119"/>
                    <a:pt x="308" y="120"/>
                  </a:cubicBezTo>
                  <a:cubicBezTo>
                    <a:pt x="318" y="121"/>
                    <a:pt x="318" y="121"/>
                    <a:pt x="318" y="121"/>
                  </a:cubicBezTo>
                  <a:cubicBezTo>
                    <a:pt x="317" y="121"/>
                    <a:pt x="317" y="123"/>
                    <a:pt x="314" y="122"/>
                  </a:cubicBezTo>
                  <a:cubicBezTo>
                    <a:pt x="318" y="124"/>
                    <a:pt x="324" y="124"/>
                    <a:pt x="328" y="125"/>
                  </a:cubicBezTo>
                  <a:cubicBezTo>
                    <a:pt x="329" y="126"/>
                    <a:pt x="333" y="127"/>
                    <a:pt x="334" y="128"/>
                  </a:cubicBezTo>
                  <a:cubicBezTo>
                    <a:pt x="333" y="129"/>
                    <a:pt x="334" y="127"/>
                    <a:pt x="332" y="128"/>
                  </a:cubicBezTo>
                  <a:cubicBezTo>
                    <a:pt x="332" y="129"/>
                    <a:pt x="332" y="129"/>
                    <a:pt x="332" y="129"/>
                  </a:cubicBezTo>
                  <a:cubicBezTo>
                    <a:pt x="329" y="128"/>
                    <a:pt x="329" y="130"/>
                    <a:pt x="326" y="130"/>
                  </a:cubicBezTo>
                  <a:cubicBezTo>
                    <a:pt x="329" y="131"/>
                    <a:pt x="332" y="133"/>
                    <a:pt x="335" y="135"/>
                  </a:cubicBezTo>
                  <a:cubicBezTo>
                    <a:pt x="336" y="133"/>
                    <a:pt x="340" y="137"/>
                    <a:pt x="343" y="136"/>
                  </a:cubicBezTo>
                  <a:cubicBezTo>
                    <a:pt x="347" y="138"/>
                    <a:pt x="342" y="138"/>
                    <a:pt x="342" y="139"/>
                  </a:cubicBezTo>
                  <a:cubicBezTo>
                    <a:pt x="347" y="140"/>
                    <a:pt x="349" y="143"/>
                    <a:pt x="352" y="144"/>
                  </a:cubicBezTo>
                  <a:cubicBezTo>
                    <a:pt x="352" y="144"/>
                    <a:pt x="352" y="144"/>
                    <a:pt x="351" y="144"/>
                  </a:cubicBezTo>
                  <a:cubicBezTo>
                    <a:pt x="355" y="146"/>
                    <a:pt x="358" y="149"/>
                    <a:pt x="363" y="150"/>
                  </a:cubicBezTo>
                  <a:cubicBezTo>
                    <a:pt x="363" y="150"/>
                    <a:pt x="362" y="150"/>
                    <a:pt x="361" y="150"/>
                  </a:cubicBezTo>
                  <a:cubicBezTo>
                    <a:pt x="362" y="152"/>
                    <a:pt x="366" y="149"/>
                    <a:pt x="367" y="152"/>
                  </a:cubicBezTo>
                  <a:cubicBezTo>
                    <a:pt x="364" y="152"/>
                    <a:pt x="364" y="152"/>
                    <a:pt x="364" y="152"/>
                  </a:cubicBezTo>
                  <a:cubicBezTo>
                    <a:pt x="368" y="153"/>
                    <a:pt x="366" y="155"/>
                    <a:pt x="371" y="156"/>
                  </a:cubicBezTo>
                  <a:cubicBezTo>
                    <a:pt x="370" y="156"/>
                    <a:pt x="369" y="156"/>
                    <a:pt x="368" y="156"/>
                  </a:cubicBezTo>
                  <a:cubicBezTo>
                    <a:pt x="371" y="157"/>
                    <a:pt x="372" y="159"/>
                    <a:pt x="376" y="160"/>
                  </a:cubicBezTo>
                  <a:cubicBezTo>
                    <a:pt x="375" y="160"/>
                    <a:pt x="374" y="160"/>
                    <a:pt x="372" y="160"/>
                  </a:cubicBezTo>
                  <a:cubicBezTo>
                    <a:pt x="372" y="161"/>
                    <a:pt x="377" y="161"/>
                    <a:pt x="376" y="162"/>
                  </a:cubicBezTo>
                  <a:cubicBezTo>
                    <a:pt x="376" y="163"/>
                    <a:pt x="375" y="164"/>
                    <a:pt x="375" y="164"/>
                  </a:cubicBezTo>
                  <a:cubicBezTo>
                    <a:pt x="378" y="164"/>
                    <a:pt x="376" y="167"/>
                    <a:pt x="370" y="167"/>
                  </a:cubicBezTo>
                  <a:cubicBezTo>
                    <a:pt x="370" y="167"/>
                    <a:pt x="368" y="167"/>
                    <a:pt x="365" y="167"/>
                  </a:cubicBezTo>
                  <a:cubicBezTo>
                    <a:pt x="339" y="166"/>
                    <a:pt x="317" y="163"/>
                    <a:pt x="293" y="161"/>
                  </a:cubicBezTo>
                  <a:cubicBezTo>
                    <a:pt x="292" y="159"/>
                    <a:pt x="300" y="161"/>
                    <a:pt x="299" y="160"/>
                  </a:cubicBezTo>
                  <a:cubicBezTo>
                    <a:pt x="297" y="161"/>
                    <a:pt x="295" y="159"/>
                    <a:pt x="288" y="159"/>
                  </a:cubicBezTo>
                  <a:cubicBezTo>
                    <a:pt x="288" y="159"/>
                    <a:pt x="288" y="159"/>
                    <a:pt x="288" y="159"/>
                  </a:cubicBezTo>
                  <a:cubicBezTo>
                    <a:pt x="285" y="158"/>
                    <a:pt x="285" y="157"/>
                    <a:pt x="281" y="157"/>
                  </a:cubicBezTo>
                  <a:cubicBezTo>
                    <a:pt x="280" y="158"/>
                    <a:pt x="280" y="158"/>
                    <a:pt x="280" y="158"/>
                  </a:cubicBezTo>
                  <a:cubicBezTo>
                    <a:pt x="276" y="158"/>
                    <a:pt x="276" y="155"/>
                    <a:pt x="272" y="156"/>
                  </a:cubicBezTo>
                  <a:cubicBezTo>
                    <a:pt x="271" y="155"/>
                    <a:pt x="271" y="155"/>
                    <a:pt x="271" y="155"/>
                  </a:cubicBezTo>
                  <a:cubicBezTo>
                    <a:pt x="265" y="156"/>
                    <a:pt x="267" y="154"/>
                    <a:pt x="261" y="154"/>
                  </a:cubicBezTo>
                  <a:cubicBezTo>
                    <a:pt x="262" y="154"/>
                    <a:pt x="262" y="154"/>
                    <a:pt x="262" y="154"/>
                  </a:cubicBezTo>
                  <a:cubicBezTo>
                    <a:pt x="258" y="153"/>
                    <a:pt x="249" y="154"/>
                    <a:pt x="249" y="152"/>
                  </a:cubicBezTo>
                  <a:cubicBezTo>
                    <a:pt x="244" y="152"/>
                    <a:pt x="239" y="151"/>
                    <a:pt x="236" y="152"/>
                  </a:cubicBezTo>
                  <a:cubicBezTo>
                    <a:pt x="236" y="151"/>
                    <a:pt x="238" y="151"/>
                    <a:pt x="239" y="151"/>
                  </a:cubicBezTo>
                  <a:cubicBezTo>
                    <a:pt x="222" y="149"/>
                    <a:pt x="205" y="145"/>
                    <a:pt x="188" y="144"/>
                  </a:cubicBezTo>
                  <a:cubicBezTo>
                    <a:pt x="188" y="143"/>
                    <a:pt x="189" y="144"/>
                    <a:pt x="190" y="143"/>
                  </a:cubicBezTo>
                  <a:cubicBezTo>
                    <a:pt x="179" y="143"/>
                    <a:pt x="175" y="139"/>
                    <a:pt x="164" y="140"/>
                  </a:cubicBezTo>
                  <a:cubicBezTo>
                    <a:pt x="160" y="140"/>
                    <a:pt x="160" y="140"/>
                    <a:pt x="160" y="140"/>
                  </a:cubicBezTo>
                  <a:cubicBezTo>
                    <a:pt x="159" y="139"/>
                    <a:pt x="160" y="139"/>
                    <a:pt x="159" y="138"/>
                  </a:cubicBezTo>
                  <a:cubicBezTo>
                    <a:pt x="156" y="139"/>
                    <a:pt x="151" y="137"/>
                    <a:pt x="148" y="138"/>
                  </a:cubicBezTo>
                  <a:cubicBezTo>
                    <a:pt x="148" y="137"/>
                    <a:pt x="150" y="137"/>
                    <a:pt x="150" y="137"/>
                  </a:cubicBezTo>
                  <a:cubicBezTo>
                    <a:pt x="147" y="136"/>
                    <a:pt x="139" y="136"/>
                    <a:pt x="136" y="135"/>
                  </a:cubicBezTo>
                  <a:cubicBezTo>
                    <a:pt x="138" y="135"/>
                    <a:pt x="138" y="135"/>
                    <a:pt x="138" y="135"/>
                  </a:cubicBezTo>
                  <a:cubicBezTo>
                    <a:pt x="122" y="130"/>
                    <a:pt x="100" y="124"/>
                    <a:pt x="79" y="123"/>
                  </a:cubicBezTo>
                  <a:cubicBezTo>
                    <a:pt x="74" y="122"/>
                    <a:pt x="80" y="122"/>
                    <a:pt x="78" y="121"/>
                  </a:cubicBezTo>
                  <a:cubicBezTo>
                    <a:pt x="58" y="120"/>
                    <a:pt x="44" y="114"/>
                    <a:pt x="23" y="113"/>
                  </a:cubicBezTo>
                  <a:cubicBezTo>
                    <a:pt x="10" y="111"/>
                    <a:pt x="0" y="113"/>
                    <a:pt x="0" y="113"/>
                  </a:cubicBezTo>
                  <a:cubicBezTo>
                    <a:pt x="31" y="117"/>
                    <a:pt x="53" y="123"/>
                    <a:pt x="78" y="130"/>
                  </a:cubicBezTo>
                  <a:close/>
                  <a:moveTo>
                    <a:pt x="656" y="33"/>
                  </a:moveTo>
                  <a:cubicBezTo>
                    <a:pt x="656" y="33"/>
                    <a:pt x="656" y="33"/>
                    <a:pt x="656" y="33"/>
                  </a:cubicBezTo>
                  <a:moveTo>
                    <a:pt x="655" y="33"/>
                  </a:moveTo>
                  <a:cubicBezTo>
                    <a:pt x="655" y="33"/>
                    <a:pt x="655" y="33"/>
                    <a:pt x="655" y="33"/>
                  </a:cubicBezTo>
                  <a:cubicBezTo>
                    <a:pt x="656" y="33"/>
                    <a:pt x="656" y="33"/>
                    <a:pt x="655" y="33"/>
                  </a:cubicBezTo>
                  <a:close/>
                  <a:moveTo>
                    <a:pt x="650" y="3"/>
                  </a:moveTo>
                  <a:cubicBezTo>
                    <a:pt x="650" y="3"/>
                    <a:pt x="650" y="4"/>
                    <a:pt x="650" y="4"/>
                  </a:cubicBezTo>
                  <a:cubicBezTo>
                    <a:pt x="650" y="4"/>
                    <a:pt x="649" y="4"/>
                    <a:pt x="648" y="5"/>
                  </a:cubicBezTo>
                  <a:cubicBezTo>
                    <a:pt x="648" y="4"/>
                    <a:pt x="648" y="3"/>
                    <a:pt x="650" y="3"/>
                  </a:cubicBezTo>
                  <a:close/>
                  <a:moveTo>
                    <a:pt x="649" y="34"/>
                  </a:moveTo>
                  <a:cubicBezTo>
                    <a:pt x="650" y="34"/>
                    <a:pt x="651" y="34"/>
                    <a:pt x="653" y="34"/>
                  </a:cubicBezTo>
                  <a:cubicBezTo>
                    <a:pt x="653" y="33"/>
                    <a:pt x="653" y="33"/>
                    <a:pt x="653" y="33"/>
                  </a:cubicBezTo>
                  <a:cubicBezTo>
                    <a:pt x="653" y="34"/>
                    <a:pt x="653" y="34"/>
                    <a:pt x="653" y="34"/>
                  </a:cubicBezTo>
                  <a:cubicBezTo>
                    <a:pt x="654" y="34"/>
                    <a:pt x="655" y="33"/>
                    <a:pt x="655" y="33"/>
                  </a:cubicBezTo>
                  <a:cubicBezTo>
                    <a:pt x="654" y="34"/>
                    <a:pt x="654" y="34"/>
                    <a:pt x="653" y="34"/>
                  </a:cubicBezTo>
                  <a:cubicBezTo>
                    <a:pt x="653" y="34"/>
                    <a:pt x="653" y="35"/>
                    <a:pt x="652" y="35"/>
                  </a:cubicBezTo>
                  <a:cubicBezTo>
                    <a:pt x="652" y="35"/>
                    <a:pt x="652" y="35"/>
                    <a:pt x="652" y="35"/>
                  </a:cubicBezTo>
                  <a:cubicBezTo>
                    <a:pt x="652" y="35"/>
                    <a:pt x="651" y="35"/>
                    <a:pt x="650" y="35"/>
                  </a:cubicBezTo>
                  <a:cubicBezTo>
                    <a:pt x="649" y="35"/>
                    <a:pt x="649" y="35"/>
                    <a:pt x="649" y="35"/>
                  </a:cubicBezTo>
                  <a:cubicBezTo>
                    <a:pt x="647" y="36"/>
                    <a:pt x="650" y="36"/>
                    <a:pt x="648" y="37"/>
                  </a:cubicBezTo>
                  <a:cubicBezTo>
                    <a:pt x="646" y="37"/>
                    <a:pt x="644" y="37"/>
                    <a:pt x="643" y="37"/>
                  </a:cubicBezTo>
                  <a:cubicBezTo>
                    <a:pt x="643" y="36"/>
                    <a:pt x="646" y="35"/>
                    <a:pt x="640" y="34"/>
                  </a:cubicBezTo>
                  <a:cubicBezTo>
                    <a:pt x="644" y="33"/>
                    <a:pt x="649" y="35"/>
                    <a:pt x="649" y="34"/>
                  </a:cubicBezTo>
                  <a:close/>
                  <a:moveTo>
                    <a:pt x="539" y="91"/>
                  </a:moveTo>
                  <a:cubicBezTo>
                    <a:pt x="541" y="91"/>
                    <a:pt x="537" y="92"/>
                    <a:pt x="538" y="92"/>
                  </a:cubicBezTo>
                  <a:cubicBezTo>
                    <a:pt x="537" y="92"/>
                    <a:pt x="535" y="93"/>
                    <a:pt x="535" y="92"/>
                  </a:cubicBezTo>
                  <a:cubicBezTo>
                    <a:pt x="538" y="92"/>
                    <a:pt x="539" y="91"/>
                    <a:pt x="539" y="91"/>
                  </a:cubicBezTo>
                  <a:close/>
                </a:path>
              </a:pathLst>
            </a:custGeom>
            <a:solidFill>
              <a:srgbClr val="4D4D4D"/>
            </a:solidFill>
            <a:ln>
              <a:noFill/>
            </a:ln>
          </p:spPr>
          <p:txBody>
            <a:bodyPr lIns="68580" tIns="34290" rIns="68580" bIns="34290"/>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solidFill>
                  <a:sysClr val="windowText" lastClr="000000"/>
                </a:solidFill>
                <a:effectLst/>
                <a:uLnTx/>
                <a:uFillTx/>
                <a:latin typeface="微软雅黑" panose="020B0503020204020204" pitchFamily="34" charset="-122"/>
                <a:ea typeface="+mn-ea"/>
                <a:cs typeface="+mn-cs"/>
              </a:endParaRPr>
            </a:p>
          </p:txBody>
        </p:sp>
        <p:grpSp>
          <p:nvGrpSpPr>
            <p:cNvPr id="16414" name="Group 64"/>
            <p:cNvGrpSpPr/>
            <p:nvPr/>
          </p:nvGrpSpPr>
          <p:grpSpPr>
            <a:xfrm>
              <a:off x="4378607" y="1298947"/>
              <a:ext cx="3296023" cy="3382760"/>
              <a:chOff x="4516324" y="1568450"/>
              <a:chExt cx="3559176" cy="3652838"/>
            </a:xfrm>
          </p:grpSpPr>
          <p:sp>
            <p:nvSpPr>
              <p:cNvPr id="11" name="Freeform 18"/>
              <p:cNvSpPr/>
              <p:nvPr/>
            </p:nvSpPr>
            <p:spPr bwMode="auto">
              <a:xfrm>
                <a:off x="7632065" y="1082190"/>
                <a:ext cx="400941" cy="371637"/>
              </a:xfrm>
              <a:custGeom>
                <a:avLst/>
                <a:gdLst>
                  <a:gd name="T0" fmla="*/ 0 w 71"/>
                  <a:gd name="T1" fmla="*/ 18 h 64"/>
                  <a:gd name="T2" fmla="*/ 26 w 71"/>
                  <a:gd name="T3" fmla="*/ 2 h 64"/>
                  <a:gd name="T4" fmla="*/ 55 w 71"/>
                  <a:gd name="T5" fmla="*/ 11 h 64"/>
                  <a:gd name="T6" fmla="*/ 65 w 71"/>
                  <a:gd name="T7" fmla="*/ 40 h 64"/>
                  <a:gd name="T8" fmla="*/ 52 w 71"/>
                  <a:gd name="T9" fmla="*/ 64 h 64"/>
                  <a:gd name="T10" fmla="*/ 0 w 71"/>
                  <a:gd name="T11" fmla="*/ 18 h 64"/>
                </a:gdLst>
                <a:ahLst/>
                <a:cxnLst>
                  <a:cxn ang="0">
                    <a:pos x="T0" y="T1"/>
                  </a:cxn>
                  <a:cxn ang="0">
                    <a:pos x="T2" y="T3"/>
                  </a:cxn>
                  <a:cxn ang="0">
                    <a:pos x="T4" y="T5"/>
                  </a:cxn>
                  <a:cxn ang="0">
                    <a:pos x="T6" y="T7"/>
                  </a:cxn>
                  <a:cxn ang="0">
                    <a:pos x="T8" y="T9"/>
                  </a:cxn>
                  <a:cxn ang="0">
                    <a:pos x="T10" y="T11"/>
                  </a:cxn>
                </a:cxnLst>
                <a:rect l="0" t="0" r="r" b="b"/>
                <a:pathLst>
                  <a:path w="71" h="64">
                    <a:moveTo>
                      <a:pt x="0" y="18"/>
                    </a:moveTo>
                    <a:cubicBezTo>
                      <a:pt x="0" y="18"/>
                      <a:pt x="17" y="3"/>
                      <a:pt x="26" y="2"/>
                    </a:cubicBezTo>
                    <a:cubicBezTo>
                      <a:pt x="36" y="0"/>
                      <a:pt x="47" y="3"/>
                      <a:pt x="55" y="11"/>
                    </a:cubicBezTo>
                    <a:cubicBezTo>
                      <a:pt x="62" y="18"/>
                      <a:pt x="71" y="29"/>
                      <a:pt x="65" y="40"/>
                    </a:cubicBezTo>
                    <a:cubicBezTo>
                      <a:pt x="60" y="52"/>
                      <a:pt x="52" y="64"/>
                      <a:pt x="52" y="64"/>
                    </a:cubicBezTo>
                    <a:lnTo>
                      <a:pt x="0" y="18"/>
                    </a:lnTo>
                    <a:close/>
                  </a:path>
                </a:pathLst>
              </a:custGeom>
              <a:solidFill>
                <a:srgbClr val="56B1BC"/>
              </a:solidFill>
              <a:ln>
                <a:noFill/>
              </a:ln>
            </p:spPr>
            <p:txBody>
              <a:bodyPr lIns="68580" tIns="34290" rIns="68580" bIns="34290"/>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solidFill>
                    <a:sysClr val="windowText" lastClr="000000"/>
                  </a:solidFill>
                  <a:effectLst/>
                  <a:uLnTx/>
                  <a:uFillTx/>
                  <a:latin typeface="微软雅黑" panose="020B0503020204020204" pitchFamily="34" charset="-122"/>
                  <a:ea typeface="+mn-ea"/>
                  <a:cs typeface="+mn-cs"/>
                </a:endParaRPr>
              </a:p>
            </p:txBody>
          </p:sp>
          <p:sp>
            <p:nvSpPr>
              <p:cNvPr id="12" name="Freeform 19"/>
              <p:cNvSpPr/>
              <p:nvPr/>
            </p:nvSpPr>
            <p:spPr bwMode="auto">
              <a:xfrm>
                <a:off x="7881030" y="1149113"/>
                <a:ext cx="153445" cy="266342"/>
              </a:xfrm>
              <a:custGeom>
                <a:avLst/>
                <a:gdLst>
                  <a:gd name="T0" fmla="*/ 0 w 27"/>
                  <a:gd name="T1" fmla="*/ 19 h 47"/>
                  <a:gd name="T2" fmla="*/ 14 w 27"/>
                  <a:gd name="T3" fmla="*/ 0 h 47"/>
                  <a:gd name="T4" fmla="*/ 25 w 27"/>
                  <a:gd name="T5" fmla="*/ 22 h 47"/>
                  <a:gd name="T6" fmla="*/ 13 w 27"/>
                  <a:gd name="T7" fmla="*/ 46 h 47"/>
                  <a:gd name="T8" fmla="*/ 0 w 27"/>
                  <a:gd name="T9" fmla="*/ 19 h 47"/>
                </a:gdLst>
                <a:ahLst/>
                <a:cxnLst>
                  <a:cxn ang="0">
                    <a:pos x="T0" y="T1"/>
                  </a:cxn>
                  <a:cxn ang="0">
                    <a:pos x="T2" y="T3"/>
                  </a:cxn>
                  <a:cxn ang="0">
                    <a:pos x="T4" y="T5"/>
                  </a:cxn>
                  <a:cxn ang="0">
                    <a:pos x="T6" y="T7"/>
                  </a:cxn>
                  <a:cxn ang="0">
                    <a:pos x="T8" y="T9"/>
                  </a:cxn>
                </a:cxnLst>
                <a:rect l="0" t="0" r="r" b="b"/>
                <a:pathLst>
                  <a:path w="27" h="47">
                    <a:moveTo>
                      <a:pt x="0" y="19"/>
                    </a:moveTo>
                    <a:cubicBezTo>
                      <a:pt x="0" y="19"/>
                      <a:pt x="15" y="7"/>
                      <a:pt x="14" y="0"/>
                    </a:cubicBezTo>
                    <a:cubicBezTo>
                      <a:pt x="14" y="0"/>
                      <a:pt x="27" y="12"/>
                      <a:pt x="25" y="22"/>
                    </a:cubicBezTo>
                    <a:cubicBezTo>
                      <a:pt x="23" y="32"/>
                      <a:pt x="14" y="45"/>
                      <a:pt x="13" y="46"/>
                    </a:cubicBezTo>
                    <a:cubicBezTo>
                      <a:pt x="11" y="47"/>
                      <a:pt x="0" y="19"/>
                      <a:pt x="0" y="19"/>
                    </a:cubicBezTo>
                    <a:close/>
                  </a:path>
                </a:pathLst>
              </a:custGeom>
              <a:solidFill>
                <a:srgbClr val="6BDBCF"/>
              </a:solidFill>
              <a:ln>
                <a:noFill/>
              </a:ln>
            </p:spPr>
            <p:txBody>
              <a:bodyPr lIns="68580" tIns="34290" rIns="68580" bIns="34290"/>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solidFill>
                    <a:sysClr val="windowText" lastClr="000000"/>
                  </a:solidFill>
                  <a:effectLst/>
                  <a:uLnTx/>
                  <a:uFillTx/>
                  <a:latin typeface="微软雅黑" panose="020B0503020204020204" pitchFamily="34" charset="-122"/>
                  <a:ea typeface="+mn-ea"/>
                  <a:cs typeface="+mn-cs"/>
                </a:endParaRPr>
              </a:p>
            </p:txBody>
          </p:sp>
          <p:sp>
            <p:nvSpPr>
              <p:cNvPr id="13" name="Freeform 20"/>
              <p:cNvSpPr/>
              <p:nvPr/>
            </p:nvSpPr>
            <p:spPr bwMode="auto">
              <a:xfrm>
                <a:off x="7555819" y="1176076"/>
                <a:ext cx="395992" cy="315889"/>
              </a:xfrm>
              <a:custGeom>
                <a:avLst/>
                <a:gdLst>
                  <a:gd name="T0" fmla="*/ 64 w 70"/>
                  <a:gd name="T1" fmla="*/ 35 h 55"/>
                  <a:gd name="T2" fmla="*/ 18 w 70"/>
                  <a:gd name="T3" fmla="*/ 1 h 55"/>
                  <a:gd name="T4" fmla="*/ 0 w 70"/>
                  <a:gd name="T5" fmla="*/ 10 h 55"/>
                  <a:gd name="T6" fmla="*/ 60 w 70"/>
                  <a:gd name="T7" fmla="*/ 55 h 55"/>
                  <a:gd name="T8" fmla="*/ 64 w 70"/>
                  <a:gd name="T9" fmla="*/ 35 h 55"/>
                </a:gdLst>
                <a:ahLst/>
                <a:cxnLst>
                  <a:cxn ang="0">
                    <a:pos x="T0" y="T1"/>
                  </a:cxn>
                  <a:cxn ang="0">
                    <a:pos x="T2" y="T3"/>
                  </a:cxn>
                  <a:cxn ang="0">
                    <a:pos x="T4" y="T5"/>
                  </a:cxn>
                  <a:cxn ang="0">
                    <a:pos x="T6" y="T7"/>
                  </a:cxn>
                  <a:cxn ang="0">
                    <a:pos x="T8" y="T9"/>
                  </a:cxn>
                </a:cxnLst>
                <a:rect l="0" t="0" r="r" b="b"/>
                <a:pathLst>
                  <a:path w="70" h="55">
                    <a:moveTo>
                      <a:pt x="64" y="35"/>
                    </a:moveTo>
                    <a:cubicBezTo>
                      <a:pt x="52" y="1"/>
                      <a:pt x="28" y="2"/>
                      <a:pt x="18" y="1"/>
                    </a:cubicBezTo>
                    <a:cubicBezTo>
                      <a:pt x="8" y="0"/>
                      <a:pt x="0" y="10"/>
                      <a:pt x="0" y="10"/>
                    </a:cubicBezTo>
                    <a:cubicBezTo>
                      <a:pt x="60" y="55"/>
                      <a:pt x="60" y="55"/>
                      <a:pt x="60" y="55"/>
                    </a:cubicBezTo>
                    <a:cubicBezTo>
                      <a:pt x="70" y="47"/>
                      <a:pt x="64" y="35"/>
                      <a:pt x="64" y="35"/>
                    </a:cubicBezTo>
                    <a:close/>
                  </a:path>
                </a:pathLst>
              </a:custGeom>
              <a:solidFill>
                <a:sysClr val="windowText" lastClr="000000"/>
              </a:solidFill>
              <a:ln>
                <a:noFill/>
              </a:ln>
            </p:spPr>
            <p:txBody>
              <a:bodyPr lIns="68580" tIns="34290" rIns="68580" bIns="34290"/>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solidFill>
                    <a:sysClr val="windowText" lastClr="000000"/>
                  </a:solidFill>
                  <a:effectLst/>
                  <a:uLnTx/>
                  <a:uFillTx/>
                  <a:latin typeface="微软雅黑" panose="020B0503020204020204" pitchFamily="34" charset="-122"/>
                  <a:ea typeface="+mn-ea"/>
                  <a:cs typeface="+mn-cs"/>
                </a:endParaRPr>
              </a:p>
            </p:txBody>
          </p:sp>
          <p:sp>
            <p:nvSpPr>
              <p:cNvPr id="14" name="Freeform 21"/>
              <p:cNvSpPr/>
              <p:nvPr/>
            </p:nvSpPr>
            <p:spPr bwMode="auto">
              <a:xfrm>
                <a:off x="7809761" y="1324361"/>
                <a:ext cx="128698" cy="185818"/>
              </a:xfrm>
              <a:custGeom>
                <a:avLst/>
                <a:gdLst>
                  <a:gd name="T0" fmla="*/ 11 w 22"/>
                  <a:gd name="T1" fmla="*/ 0 h 32"/>
                  <a:gd name="T2" fmla="*/ 6 w 22"/>
                  <a:gd name="T3" fmla="*/ 7 h 32"/>
                  <a:gd name="T4" fmla="*/ 0 w 22"/>
                  <a:gd name="T5" fmla="*/ 22 h 32"/>
                  <a:gd name="T6" fmla="*/ 14 w 22"/>
                  <a:gd name="T7" fmla="*/ 32 h 32"/>
                  <a:gd name="T8" fmla="*/ 18 w 22"/>
                  <a:gd name="T9" fmla="*/ 27 h 32"/>
                  <a:gd name="T10" fmla="*/ 11 w 22"/>
                  <a:gd name="T11" fmla="*/ 0 h 32"/>
                </a:gdLst>
                <a:ahLst/>
                <a:cxnLst>
                  <a:cxn ang="0">
                    <a:pos x="T0" y="T1"/>
                  </a:cxn>
                  <a:cxn ang="0">
                    <a:pos x="T2" y="T3"/>
                  </a:cxn>
                  <a:cxn ang="0">
                    <a:pos x="T4" y="T5"/>
                  </a:cxn>
                  <a:cxn ang="0">
                    <a:pos x="T6" y="T7"/>
                  </a:cxn>
                  <a:cxn ang="0">
                    <a:pos x="T8" y="T9"/>
                  </a:cxn>
                  <a:cxn ang="0">
                    <a:pos x="T10" y="T11"/>
                  </a:cxn>
                </a:cxnLst>
                <a:rect l="0" t="0" r="r" b="b"/>
                <a:pathLst>
                  <a:path w="22" h="32">
                    <a:moveTo>
                      <a:pt x="11" y="0"/>
                    </a:moveTo>
                    <a:cubicBezTo>
                      <a:pt x="12" y="7"/>
                      <a:pt x="6" y="7"/>
                      <a:pt x="6" y="7"/>
                    </a:cubicBezTo>
                    <a:cubicBezTo>
                      <a:pt x="0" y="22"/>
                      <a:pt x="0" y="22"/>
                      <a:pt x="0" y="22"/>
                    </a:cubicBezTo>
                    <a:cubicBezTo>
                      <a:pt x="14" y="32"/>
                      <a:pt x="14" y="32"/>
                      <a:pt x="14" y="32"/>
                    </a:cubicBezTo>
                    <a:cubicBezTo>
                      <a:pt x="16" y="30"/>
                      <a:pt x="17" y="28"/>
                      <a:pt x="18" y="27"/>
                    </a:cubicBezTo>
                    <a:cubicBezTo>
                      <a:pt x="22" y="17"/>
                      <a:pt x="11" y="0"/>
                      <a:pt x="11" y="0"/>
                    </a:cubicBezTo>
                    <a:close/>
                  </a:path>
                </a:pathLst>
              </a:custGeom>
              <a:solidFill>
                <a:srgbClr val="999999"/>
              </a:solidFill>
              <a:ln>
                <a:noFill/>
              </a:ln>
            </p:spPr>
            <p:txBody>
              <a:bodyPr lIns="68580" tIns="34290" rIns="68580" bIns="34290"/>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solidFill>
                    <a:sysClr val="windowText" lastClr="000000"/>
                  </a:solidFill>
                  <a:effectLst/>
                  <a:uLnTx/>
                  <a:uFillTx/>
                  <a:latin typeface="微软雅黑" panose="020B0503020204020204" pitchFamily="34" charset="-122"/>
                  <a:ea typeface="+mn-ea"/>
                  <a:cs typeface="+mn-cs"/>
                </a:endParaRPr>
              </a:p>
            </p:txBody>
          </p:sp>
          <p:sp>
            <p:nvSpPr>
              <p:cNvPr id="15" name="Freeform 22"/>
              <p:cNvSpPr/>
              <p:nvPr/>
            </p:nvSpPr>
            <p:spPr bwMode="auto">
              <a:xfrm>
                <a:off x="5041802" y="1151629"/>
                <a:ext cx="2831345" cy="2997871"/>
              </a:xfrm>
              <a:custGeom>
                <a:avLst/>
                <a:gdLst>
                  <a:gd name="T0" fmla="*/ 0 w 500"/>
                  <a:gd name="T1" fmla="*/ 338 h 511"/>
                  <a:gd name="T2" fmla="*/ 440 w 500"/>
                  <a:gd name="T3" fmla="*/ 14 h 511"/>
                  <a:gd name="T4" fmla="*/ 500 w 500"/>
                  <a:gd name="T5" fmla="*/ 59 h 511"/>
                  <a:gd name="T6" fmla="*/ 227 w 500"/>
                  <a:gd name="T7" fmla="*/ 511 h 511"/>
                  <a:gd name="T8" fmla="*/ 0 w 500"/>
                  <a:gd name="T9" fmla="*/ 338 h 511"/>
                </a:gdLst>
                <a:ahLst/>
                <a:cxnLst>
                  <a:cxn ang="0">
                    <a:pos x="T0" y="T1"/>
                  </a:cxn>
                  <a:cxn ang="0">
                    <a:pos x="T2" y="T3"/>
                  </a:cxn>
                  <a:cxn ang="0">
                    <a:pos x="T4" y="T5"/>
                  </a:cxn>
                  <a:cxn ang="0">
                    <a:pos x="T6" y="T7"/>
                  </a:cxn>
                  <a:cxn ang="0">
                    <a:pos x="T8" y="T9"/>
                  </a:cxn>
                </a:cxnLst>
                <a:rect l="0" t="0" r="r" b="b"/>
                <a:pathLst>
                  <a:path w="500" h="511">
                    <a:moveTo>
                      <a:pt x="0" y="338"/>
                    </a:moveTo>
                    <a:cubicBezTo>
                      <a:pt x="440" y="14"/>
                      <a:pt x="440" y="14"/>
                      <a:pt x="440" y="14"/>
                    </a:cubicBezTo>
                    <a:cubicBezTo>
                      <a:pt x="440" y="14"/>
                      <a:pt x="491" y="0"/>
                      <a:pt x="500" y="59"/>
                    </a:cubicBezTo>
                    <a:cubicBezTo>
                      <a:pt x="227" y="511"/>
                      <a:pt x="227" y="511"/>
                      <a:pt x="227" y="511"/>
                    </a:cubicBezTo>
                    <a:lnTo>
                      <a:pt x="0" y="338"/>
                    </a:lnTo>
                    <a:close/>
                  </a:path>
                </a:pathLst>
              </a:custGeom>
              <a:solidFill>
                <a:srgbClr val="56B1BC"/>
              </a:solidFill>
              <a:ln>
                <a:noFill/>
              </a:ln>
            </p:spPr>
            <p:txBody>
              <a:bodyPr lIns="68580" tIns="34290" rIns="68580" bIns="34290"/>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solidFill>
                    <a:sysClr val="windowText" lastClr="000000"/>
                  </a:solidFill>
                  <a:effectLst/>
                  <a:uLnTx/>
                  <a:uFillTx/>
                  <a:latin typeface="微软雅黑" panose="020B0503020204020204" pitchFamily="34" charset="-122"/>
                  <a:ea typeface="+mn-ea"/>
                  <a:cs typeface="+mn-cs"/>
                </a:endParaRPr>
              </a:p>
            </p:txBody>
          </p:sp>
          <p:sp>
            <p:nvSpPr>
              <p:cNvPr id="16" name="Freeform 23"/>
              <p:cNvSpPr/>
              <p:nvPr/>
            </p:nvSpPr>
            <p:spPr bwMode="auto">
              <a:xfrm>
                <a:off x="6185958" y="1713970"/>
                <a:ext cx="1742366" cy="2768693"/>
              </a:xfrm>
              <a:custGeom>
                <a:avLst/>
                <a:gdLst>
                  <a:gd name="T0" fmla="*/ 0 w 306"/>
                  <a:gd name="T1" fmla="*/ 414 h 477"/>
                  <a:gd name="T2" fmla="*/ 12 w 306"/>
                  <a:gd name="T3" fmla="*/ 461 h 477"/>
                  <a:gd name="T4" fmla="*/ 33 w 306"/>
                  <a:gd name="T5" fmla="*/ 477 h 477"/>
                  <a:gd name="T6" fmla="*/ 306 w 306"/>
                  <a:gd name="T7" fmla="*/ 25 h 477"/>
                  <a:gd name="T8" fmla="*/ 298 w 306"/>
                  <a:gd name="T9" fmla="*/ 0 h 477"/>
                  <a:gd name="T10" fmla="*/ 0 w 306"/>
                  <a:gd name="T11" fmla="*/ 414 h 477"/>
                </a:gdLst>
                <a:ahLst/>
                <a:cxnLst>
                  <a:cxn ang="0">
                    <a:pos x="T0" y="T1"/>
                  </a:cxn>
                  <a:cxn ang="0">
                    <a:pos x="T2" y="T3"/>
                  </a:cxn>
                  <a:cxn ang="0">
                    <a:pos x="T4" y="T5"/>
                  </a:cxn>
                  <a:cxn ang="0">
                    <a:pos x="T6" y="T7"/>
                  </a:cxn>
                  <a:cxn ang="0">
                    <a:pos x="T8" y="T9"/>
                  </a:cxn>
                  <a:cxn ang="0">
                    <a:pos x="T10" y="T11"/>
                  </a:cxn>
                </a:cxnLst>
                <a:rect l="0" t="0" r="r" b="b"/>
                <a:pathLst>
                  <a:path w="306" h="477">
                    <a:moveTo>
                      <a:pt x="0" y="414"/>
                    </a:moveTo>
                    <a:cubicBezTo>
                      <a:pt x="12" y="461"/>
                      <a:pt x="12" y="461"/>
                      <a:pt x="12" y="461"/>
                    </a:cubicBezTo>
                    <a:cubicBezTo>
                      <a:pt x="33" y="477"/>
                      <a:pt x="33" y="477"/>
                      <a:pt x="33" y="477"/>
                    </a:cubicBezTo>
                    <a:cubicBezTo>
                      <a:pt x="306" y="25"/>
                      <a:pt x="306" y="25"/>
                      <a:pt x="306" y="25"/>
                    </a:cubicBezTo>
                    <a:cubicBezTo>
                      <a:pt x="304" y="14"/>
                      <a:pt x="302" y="7"/>
                      <a:pt x="298" y="0"/>
                    </a:cubicBezTo>
                    <a:lnTo>
                      <a:pt x="0" y="414"/>
                    </a:lnTo>
                    <a:close/>
                  </a:path>
                </a:pathLst>
              </a:custGeom>
              <a:solidFill>
                <a:srgbClr val="6BDBCF"/>
              </a:solidFill>
              <a:ln>
                <a:noFill/>
              </a:ln>
            </p:spPr>
            <p:txBody>
              <a:bodyPr lIns="68580" tIns="34290" rIns="68580" bIns="34290"/>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solidFill>
                    <a:sysClr val="windowText" lastClr="000000"/>
                  </a:solidFill>
                  <a:effectLst/>
                  <a:uLnTx/>
                  <a:uFillTx/>
                  <a:latin typeface="微软雅黑" panose="020B0503020204020204" pitchFamily="34" charset="-122"/>
                  <a:ea typeface="+mn-ea"/>
                  <a:cs typeface="+mn-cs"/>
                </a:endParaRPr>
              </a:p>
            </p:txBody>
          </p:sp>
          <p:sp>
            <p:nvSpPr>
              <p:cNvPr id="17" name="Freeform 24"/>
              <p:cNvSpPr/>
              <p:nvPr/>
            </p:nvSpPr>
            <p:spPr bwMode="auto">
              <a:xfrm>
                <a:off x="5037650" y="1194575"/>
                <a:ext cx="2692748" cy="2180270"/>
              </a:xfrm>
              <a:custGeom>
                <a:avLst/>
                <a:gdLst>
                  <a:gd name="T0" fmla="*/ 473 w 473"/>
                  <a:gd name="T1" fmla="*/ 8 h 367"/>
                  <a:gd name="T2" fmla="*/ 440 w 473"/>
                  <a:gd name="T3" fmla="*/ 5 h 367"/>
                  <a:gd name="T4" fmla="*/ 0 w 473"/>
                  <a:gd name="T5" fmla="*/ 329 h 367"/>
                  <a:gd name="T6" fmla="*/ 51 w 473"/>
                  <a:gd name="T7" fmla="*/ 367 h 367"/>
                  <a:gd name="T8" fmla="*/ 114 w 473"/>
                  <a:gd name="T9" fmla="*/ 355 h 367"/>
                  <a:gd name="T10" fmla="*/ 473 w 473"/>
                  <a:gd name="T11" fmla="*/ 8 h 367"/>
                </a:gdLst>
                <a:ahLst/>
                <a:cxnLst>
                  <a:cxn ang="0">
                    <a:pos x="T0" y="T1"/>
                  </a:cxn>
                  <a:cxn ang="0">
                    <a:pos x="T2" y="T3"/>
                  </a:cxn>
                  <a:cxn ang="0">
                    <a:pos x="T4" y="T5"/>
                  </a:cxn>
                  <a:cxn ang="0">
                    <a:pos x="T6" y="T7"/>
                  </a:cxn>
                  <a:cxn ang="0">
                    <a:pos x="T8" y="T9"/>
                  </a:cxn>
                  <a:cxn ang="0">
                    <a:pos x="T10" y="T11"/>
                  </a:cxn>
                </a:cxnLst>
                <a:rect l="0" t="0" r="r" b="b"/>
                <a:pathLst>
                  <a:path w="473" h="367">
                    <a:moveTo>
                      <a:pt x="473" y="8"/>
                    </a:moveTo>
                    <a:cubicBezTo>
                      <a:pt x="457" y="0"/>
                      <a:pt x="440" y="5"/>
                      <a:pt x="440" y="5"/>
                    </a:cubicBezTo>
                    <a:cubicBezTo>
                      <a:pt x="0" y="329"/>
                      <a:pt x="0" y="329"/>
                      <a:pt x="0" y="329"/>
                    </a:cubicBezTo>
                    <a:cubicBezTo>
                      <a:pt x="51" y="367"/>
                      <a:pt x="51" y="367"/>
                      <a:pt x="51" y="367"/>
                    </a:cubicBezTo>
                    <a:cubicBezTo>
                      <a:pt x="114" y="355"/>
                      <a:pt x="114" y="355"/>
                      <a:pt x="114" y="355"/>
                    </a:cubicBezTo>
                    <a:cubicBezTo>
                      <a:pt x="473" y="8"/>
                      <a:pt x="473" y="8"/>
                      <a:pt x="473" y="8"/>
                    </a:cubicBezTo>
                    <a:close/>
                  </a:path>
                </a:pathLst>
              </a:custGeom>
              <a:solidFill>
                <a:srgbClr val="6BDBCF"/>
              </a:solidFill>
              <a:ln>
                <a:noFill/>
              </a:ln>
            </p:spPr>
            <p:txBody>
              <a:bodyPr lIns="68580" tIns="34290" rIns="68580" bIns="34290"/>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solidFill>
                    <a:sysClr val="windowText" lastClr="000000"/>
                  </a:solidFill>
                  <a:effectLst/>
                  <a:uLnTx/>
                  <a:uFillTx/>
                  <a:latin typeface="微软雅黑" panose="020B0503020204020204" pitchFamily="34" charset="-122"/>
                  <a:ea typeface="+mn-ea"/>
                  <a:cs typeface="+mn-cs"/>
                </a:endParaRPr>
              </a:p>
            </p:txBody>
          </p:sp>
          <p:sp>
            <p:nvSpPr>
              <p:cNvPr id="18" name="Freeform 25"/>
              <p:cNvSpPr/>
              <p:nvPr/>
            </p:nvSpPr>
            <p:spPr bwMode="auto">
              <a:xfrm>
                <a:off x="4823322" y="3193743"/>
                <a:ext cx="1554270" cy="1567067"/>
              </a:xfrm>
              <a:custGeom>
                <a:avLst/>
                <a:gdLst>
                  <a:gd name="T0" fmla="*/ 0 w 274"/>
                  <a:gd name="T1" fmla="*/ 156 h 272"/>
                  <a:gd name="T2" fmla="*/ 47 w 274"/>
                  <a:gd name="T3" fmla="*/ 41 h 272"/>
                  <a:gd name="T4" fmla="*/ 161 w 274"/>
                  <a:gd name="T5" fmla="*/ 67 h 272"/>
                  <a:gd name="T6" fmla="*/ 241 w 274"/>
                  <a:gd name="T7" fmla="*/ 151 h 272"/>
                  <a:gd name="T8" fmla="*/ 274 w 274"/>
                  <a:gd name="T9" fmla="*/ 214 h 272"/>
                  <a:gd name="T10" fmla="*/ 146 w 274"/>
                  <a:gd name="T11" fmla="*/ 272 h 272"/>
                  <a:gd name="T12" fmla="*/ 0 w 274"/>
                  <a:gd name="T13" fmla="*/ 156 h 272"/>
                </a:gdLst>
                <a:ahLst/>
                <a:cxnLst>
                  <a:cxn ang="0">
                    <a:pos x="T0" y="T1"/>
                  </a:cxn>
                  <a:cxn ang="0">
                    <a:pos x="T2" y="T3"/>
                  </a:cxn>
                  <a:cxn ang="0">
                    <a:pos x="T4" y="T5"/>
                  </a:cxn>
                  <a:cxn ang="0">
                    <a:pos x="T6" y="T7"/>
                  </a:cxn>
                  <a:cxn ang="0">
                    <a:pos x="T8" y="T9"/>
                  </a:cxn>
                  <a:cxn ang="0">
                    <a:pos x="T10" y="T11"/>
                  </a:cxn>
                  <a:cxn ang="0">
                    <a:pos x="T12" y="T13"/>
                  </a:cxn>
                </a:cxnLst>
                <a:rect l="0" t="0" r="r" b="b"/>
                <a:pathLst>
                  <a:path w="274" h="272">
                    <a:moveTo>
                      <a:pt x="0" y="156"/>
                    </a:moveTo>
                    <a:cubicBezTo>
                      <a:pt x="0" y="156"/>
                      <a:pt x="41" y="65"/>
                      <a:pt x="47" y="41"/>
                    </a:cubicBezTo>
                    <a:cubicBezTo>
                      <a:pt x="47" y="41"/>
                      <a:pt x="116" y="0"/>
                      <a:pt x="161" y="67"/>
                    </a:cubicBezTo>
                    <a:cubicBezTo>
                      <a:pt x="161" y="67"/>
                      <a:pt x="255" y="55"/>
                      <a:pt x="241" y="151"/>
                    </a:cubicBezTo>
                    <a:cubicBezTo>
                      <a:pt x="241" y="151"/>
                      <a:pt x="274" y="164"/>
                      <a:pt x="274" y="214"/>
                    </a:cubicBezTo>
                    <a:cubicBezTo>
                      <a:pt x="274" y="214"/>
                      <a:pt x="203" y="249"/>
                      <a:pt x="146" y="272"/>
                    </a:cubicBezTo>
                    <a:lnTo>
                      <a:pt x="0" y="156"/>
                    </a:lnTo>
                    <a:close/>
                  </a:path>
                </a:pathLst>
              </a:custGeom>
              <a:solidFill>
                <a:srgbClr val="F7DDAF"/>
              </a:solidFill>
              <a:ln>
                <a:noFill/>
              </a:ln>
            </p:spPr>
            <p:txBody>
              <a:bodyPr lIns="68580" tIns="34290" rIns="68580" bIns="34290"/>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solidFill>
                    <a:sysClr val="windowText" lastClr="000000"/>
                  </a:solidFill>
                  <a:effectLst/>
                  <a:uLnTx/>
                  <a:uFillTx/>
                  <a:latin typeface="微软雅黑" panose="020B0503020204020204" pitchFamily="34" charset="-122"/>
                  <a:ea typeface="+mn-ea"/>
                  <a:cs typeface="+mn-cs"/>
                </a:endParaRPr>
              </a:p>
            </p:txBody>
          </p:sp>
          <p:sp>
            <p:nvSpPr>
              <p:cNvPr id="19" name="Freeform 26"/>
              <p:cNvSpPr/>
              <p:nvPr/>
            </p:nvSpPr>
            <p:spPr bwMode="auto">
              <a:xfrm>
                <a:off x="4863595" y="3256165"/>
                <a:ext cx="831584" cy="860961"/>
              </a:xfrm>
              <a:custGeom>
                <a:avLst/>
                <a:gdLst>
                  <a:gd name="T0" fmla="*/ 47 w 147"/>
                  <a:gd name="T1" fmla="*/ 31 h 151"/>
                  <a:gd name="T2" fmla="*/ 147 w 147"/>
                  <a:gd name="T3" fmla="*/ 57 h 151"/>
                  <a:gd name="T4" fmla="*/ 63 w 147"/>
                  <a:gd name="T5" fmla="*/ 151 h 151"/>
                  <a:gd name="T6" fmla="*/ 0 w 147"/>
                  <a:gd name="T7" fmla="*/ 141 h 151"/>
                  <a:gd name="T8" fmla="*/ 47 w 147"/>
                  <a:gd name="T9" fmla="*/ 31 h 151"/>
                </a:gdLst>
                <a:ahLst/>
                <a:cxnLst>
                  <a:cxn ang="0">
                    <a:pos x="T0" y="T1"/>
                  </a:cxn>
                  <a:cxn ang="0">
                    <a:pos x="T2" y="T3"/>
                  </a:cxn>
                  <a:cxn ang="0">
                    <a:pos x="T4" y="T5"/>
                  </a:cxn>
                  <a:cxn ang="0">
                    <a:pos x="T6" y="T7"/>
                  </a:cxn>
                  <a:cxn ang="0">
                    <a:pos x="T8" y="T9"/>
                  </a:cxn>
                </a:cxnLst>
                <a:rect l="0" t="0" r="r" b="b"/>
                <a:pathLst>
                  <a:path w="147" h="151">
                    <a:moveTo>
                      <a:pt x="47" y="31"/>
                    </a:moveTo>
                    <a:cubicBezTo>
                      <a:pt x="47" y="31"/>
                      <a:pt x="104" y="0"/>
                      <a:pt x="147" y="57"/>
                    </a:cubicBezTo>
                    <a:cubicBezTo>
                      <a:pt x="63" y="151"/>
                      <a:pt x="63" y="151"/>
                      <a:pt x="63" y="151"/>
                    </a:cubicBezTo>
                    <a:cubicBezTo>
                      <a:pt x="0" y="141"/>
                      <a:pt x="0" y="141"/>
                      <a:pt x="0" y="141"/>
                    </a:cubicBezTo>
                    <a:lnTo>
                      <a:pt x="47" y="31"/>
                    </a:lnTo>
                    <a:close/>
                  </a:path>
                </a:pathLst>
              </a:custGeom>
              <a:solidFill>
                <a:srgbClr val="FFF3DE"/>
              </a:solidFill>
              <a:ln>
                <a:noFill/>
              </a:ln>
            </p:spPr>
            <p:txBody>
              <a:bodyPr lIns="68580" tIns="34290" rIns="68580" bIns="34290"/>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solidFill>
                    <a:sysClr val="windowText" lastClr="000000"/>
                  </a:solidFill>
                  <a:effectLst/>
                  <a:uLnTx/>
                  <a:uFillTx/>
                  <a:latin typeface="微软雅黑" panose="020B0503020204020204" pitchFamily="34" charset="-122"/>
                  <a:ea typeface="+mn-ea"/>
                  <a:cs typeface="+mn-cs"/>
                </a:endParaRPr>
              </a:p>
            </p:txBody>
          </p:sp>
          <p:sp>
            <p:nvSpPr>
              <p:cNvPr id="20" name="Freeform 27"/>
              <p:cNvSpPr/>
              <p:nvPr/>
            </p:nvSpPr>
            <p:spPr bwMode="auto">
              <a:xfrm>
                <a:off x="5481218" y="4066645"/>
                <a:ext cx="851384" cy="675138"/>
              </a:xfrm>
              <a:custGeom>
                <a:avLst/>
                <a:gdLst>
                  <a:gd name="T0" fmla="*/ 116 w 149"/>
                  <a:gd name="T1" fmla="*/ 0 h 117"/>
                  <a:gd name="T2" fmla="*/ 145 w 149"/>
                  <a:gd name="T3" fmla="*/ 63 h 117"/>
                  <a:gd name="T4" fmla="*/ 25 w 149"/>
                  <a:gd name="T5" fmla="*/ 117 h 117"/>
                  <a:gd name="T6" fmla="*/ 0 w 149"/>
                  <a:gd name="T7" fmla="*/ 54 h 117"/>
                  <a:gd name="T8" fmla="*/ 116 w 149"/>
                  <a:gd name="T9" fmla="*/ 0 h 117"/>
                </a:gdLst>
                <a:ahLst/>
                <a:cxnLst>
                  <a:cxn ang="0">
                    <a:pos x="T0" y="T1"/>
                  </a:cxn>
                  <a:cxn ang="0">
                    <a:pos x="T2" y="T3"/>
                  </a:cxn>
                  <a:cxn ang="0">
                    <a:pos x="T4" y="T5"/>
                  </a:cxn>
                  <a:cxn ang="0">
                    <a:pos x="T6" y="T7"/>
                  </a:cxn>
                  <a:cxn ang="0">
                    <a:pos x="T8" y="T9"/>
                  </a:cxn>
                </a:cxnLst>
                <a:rect l="0" t="0" r="r" b="b"/>
                <a:pathLst>
                  <a:path w="149" h="117">
                    <a:moveTo>
                      <a:pt x="116" y="0"/>
                    </a:moveTo>
                    <a:cubicBezTo>
                      <a:pt x="116" y="0"/>
                      <a:pt x="149" y="19"/>
                      <a:pt x="145" y="63"/>
                    </a:cubicBezTo>
                    <a:cubicBezTo>
                      <a:pt x="25" y="117"/>
                      <a:pt x="25" y="117"/>
                      <a:pt x="25" y="117"/>
                    </a:cubicBezTo>
                    <a:cubicBezTo>
                      <a:pt x="0" y="54"/>
                      <a:pt x="0" y="54"/>
                      <a:pt x="0" y="54"/>
                    </a:cubicBezTo>
                    <a:lnTo>
                      <a:pt x="116" y="0"/>
                    </a:lnTo>
                    <a:close/>
                  </a:path>
                </a:pathLst>
              </a:custGeom>
              <a:solidFill>
                <a:srgbClr val="ECC48D"/>
              </a:solidFill>
              <a:ln>
                <a:noFill/>
              </a:ln>
            </p:spPr>
            <p:txBody>
              <a:bodyPr lIns="68580" tIns="34290" rIns="68580" bIns="34290"/>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solidFill>
                    <a:sysClr val="windowText" lastClr="000000"/>
                  </a:solidFill>
                  <a:effectLst/>
                  <a:uLnTx/>
                  <a:uFillTx/>
                  <a:latin typeface="微软雅黑" panose="020B0503020204020204" pitchFamily="34" charset="-122"/>
                  <a:ea typeface="+mn-ea"/>
                  <a:cs typeface="+mn-cs"/>
                </a:endParaRPr>
              </a:p>
            </p:txBody>
          </p:sp>
          <p:sp>
            <p:nvSpPr>
              <p:cNvPr id="21" name="Freeform 28"/>
              <p:cNvSpPr/>
              <p:nvPr/>
            </p:nvSpPr>
            <p:spPr bwMode="auto">
              <a:xfrm>
                <a:off x="4517234" y="4035754"/>
                <a:ext cx="1133527" cy="1145879"/>
              </a:xfrm>
              <a:custGeom>
                <a:avLst/>
                <a:gdLst>
                  <a:gd name="T0" fmla="*/ 0 w 200"/>
                  <a:gd name="T1" fmla="*/ 200 h 200"/>
                  <a:gd name="T2" fmla="*/ 200 w 200"/>
                  <a:gd name="T3" fmla="*/ 141 h 200"/>
                  <a:gd name="T4" fmla="*/ 54 w 200"/>
                  <a:gd name="T5" fmla="*/ 25 h 200"/>
                  <a:gd name="T6" fmla="*/ 0 w 200"/>
                  <a:gd name="T7" fmla="*/ 200 h 200"/>
                </a:gdLst>
                <a:ahLst/>
                <a:cxnLst>
                  <a:cxn ang="0">
                    <a:pos x="T0" y="T1"/>
                  </a:cxn>
                  <a:cxn ang="0">
                    <a:pos x="T2" y="T3"/>
                  </a:cxn>
                  <a:cxn ang="0">
                    <a:pos x="T4" y="T5"/>
                  </a:cxn>
                  <a:cxn ang="0">
                    <a:pos x="T6" y="T7"/>
                  </a:cxn>
                </a:cxnLst>
                <a:rect l="0" t="0" r="r" b="b"/>
                <a:pathLst>
                  <a:path w="200" h="200">
                    <a:moveTo>
                      <a:pt x="0" y="200"/>
                    </a:moveTo>
                    <a:cubicBezTo>
                      <a:pt x="200" y="141"/>
                      <a:pt x="200" y="141"/>
                      <a:pt x="200" y="141"/>
                    </a:cubicBezTo>
                    <a:cubicBezTo>
                      <a:pt x="169" y="0"/>
                      <a:pt x="54" y="25"/>
                      <a:pt x="54" y="25"/>
                    </a:cubicBezTo>
                    <a:lnTo>
                      <a:pt x="0" y="200"/>
                    </a:lnTo>
                    <a:close/>
                  </a:path>
                </a:pathLst>
              </a:custGeom>
              <a:solidFill>
                <a:srgbClr val="000000"/>
              </a:solidFill>
              <a:ln>
                <a:noFill/>
              </a:ln>
            </p:spPr>
            <p:txBody>
              <a:bodyPr lIns="68580" tIns="34290" rIns="68580" bIns="34290"/>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solidFill>
                    <a:sysClr val="windowText" lastClr="000000"/>
                  </a:solidFill>
                  <a:effectLst/>
                  <a:uLnTx/>
                  <a:uFillTx/>
                  <a:latin typeface="微软雅黑" panose="020B0503020204020204" pitchFamily="34" charset="-122"/>
                  <a:ea typeface="+mn-ea"/>
                  <a:cs typeface="+mn-cs"/>
                </a:endParaRPr>
              </a:p>
            </p:txBody>
          </p:sp>
          <p:sp>
            <p:nvSpPr>
              <p:cNvPr id="22" name="Freeform 29"/>
              <p:cNvSpPr/>
              <p:nvPr/>
            </p:nvSpPr>
            <p:spPr bwMode="auto">
              <a:xfrm>
                <a:off x="4571689" y="4116205"/>
                <a:ext cx="658339" cy="922900"/>
              </a:xfrm>
              <a:custGeom>
                <a:avLst/>
                <a:gdLst>
                  <a:gd name="T0" fmla="*/ 115 w 115"/>
                  <a:gd name="T1" fmla="*/ 12 h 160"/>
                  <a:gd name="T2" fmla="*/ 115 w 115"/>
                  <a:gd name="T3" fmla="*/ 12 h 160"/>
                  <a:gd name="T4" fmla="*/ 51 w 115"/>
                  <a:gd name="T5" fmla="*/ 2 h 160"/>
                  <a:gd name="T6" fmla="*/ 0 w 115"/>
                  <a:gd name="T7" fmla="*/ 160 h 160"/>
                  <a:gd name="T8" fmla="*/ 115 w 115"/>
                  <a:gd name="T9" fmla="*/ 12 h 160"/>
                </a:gdLst>
                <a:ahLst/>
                <a:cxnLst>
                  <a:cxn ang="0">
                    <a:pos x="T0" y="T1"/>
                  </a:cxn>
                  <a:cxn ang="0">
                    <a:pos x="T2" y="T3"/>
                  </a:cxn>
                  <a:cxn ang="0">
                    <a:pos x="T4" y="T5"/>
                  </a:cxn>
                  <a:cxn ang="0">
                    <a:pos x="T6" y="T7"/>
                  </a:cxn>
                  <a:cxn ang="0">
                    <a:pos x="T8" y="T9"/>
                  </a:cxn>
                </a:cxnLst>
                <a:rect l="0" t="0" r="r" b="b"/>
                <a:pathLst>
                  <a:path w="115" h="160">
                    <a:moveTo>
                      <a:pt x="115" y="12"/>
                    </a:moveTo>
                    <a:cubicBezTo>
                      <a:pt x="115" y="12"/>
                      <a:pt x="115" y="12"/>
                      <a:pt x="115" y="12"/>
                    </a:cubicBezTo>
                    <a:cubicBezTo>
                      <a:pt x="88" y="0"/>
                      <a:pt x="63" y="1"/>
                      <a:pt x="51" y="2"/>
                    </a:cubicBezTo>
                    <a:cubicBezTo>
                      <a:pt x="0" y="160"/>
                      <a:pt x="0" y="160"/>
                      <a:pt x="0" y="160"/>
                    </a:cubicBezTo>
                    <a:lnTo>
                      <a:pt x="115" y="12"/>
                    </a:lnTo>
                    <a:close/>
                  </a:path>
                </a:pathLst>
              </a:custGeom>
              <a:solidFill>
                <a:srgbClr val="423924"/>
              </a:solidFill>
              <a:ln>
                <a:noFill/>
              </a:ln>
            </p:spPr>
            <p:txBody>
              <a:bodyPr lIns="68580" tIns="34290" rIns="68580" bIns="34290"/>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solidFill>
                    <a:sysClr val="windowText" lastClr="000000"/>
                  </a:solidFill>
                  <a:effectLst/>
                  <a:uLnTx/>
                  <a:uFillTx/>
                  <a:latin typeface="微软雅黑" panose="020B0503020204020204" pitchFamily="34" charset="-122"/>
                  <a:ea typeface="+mn-ea"/>
                  <a:cs typeface="+mn-cs"/>
                </a:endParaRPr>
              </a:p>
            </p:txBody>
          </p:sp>
          <p:sp>
            <p:nvSpPr>
              <p:cNvPr id="23" name="Freeform 30"/>
              <p:cNvSpPr/>
              <p:nvPr/>
            </p:nvSpPr>
            <p:spPr bwMode="auto">
              <a:xfrm>
                <a:off x="5653062" y="1219402"/>
                <a:ext cx="2069060" cy="2031615"/>
              </a:xfrm>
              <a:custGeom>
                <a:avLst/>
                <a:gdLst>
                  <a:gd name="T0" fmla="*/ 1306 w 1306"/>
                  <a:gd name="T1" fmla="*/ 0 h 1245"/>
                  <a:gd name="T2" fmla="*/ 18 w 1306"/>
                  <a:gd name="T3" fmla="*/ 1245 h 1245"/>
                  <a:gd name="T4" fmla="*/ 0 w 1306"/>
                  <a:gd name="T5" fmla="*/ 1220 h 1245"/>
                  <a:gd name="T6" fmla="*/ 1306 w 1306"/>
                  <a:gd name="T7" fmla="*/ 0 h 1245"/>
                </a:gdLst>
                <a:ahLst/>
                <a:cxnLst>
                  <a:cxn ang="0">
                    <a:pos x="T0" y="T1"/>
                  </a:cxn>
                  <a:cxn ang="0">
                    <a:pos x="T2" y="T3"/>
                  </a:cxn>
                  <a:cxn ang="0">
                    <a:pos x="T4" y="T5"/>
                  </a:cxn>
                  <a:cxn ang="0">
                    <a:pos x="T6" y="T7"/>
                  </a:cxn>
                </a:cxnLst>
                <a:rect l="0" t="0" r="r" b="b"/>
                <a:pathLst>
                  <a:path w="1306" h="1245">
                    <a:moveTo>
                      <a:pt x="1306" y="0"/>
                    </a:moveTo>
                    <a:lnTo>
                      <a:pt x="18" y="1245"/>
                    </a:lnTo>
                    <a:lnTo>
                      <a:pt x="0" y="1220"/>
                    </a:lnTo>
                    <a:lnTo>
                      <a:pt x="1306" y="0"/>
                    </a:lnTo>
                    <a:close/>
                  </a:path>
                </a:pathLst>
              </a:custGeom>
              <a:solidFill>
                <a:sysClr val="window" lastClr="FFFFFF">
                  <a:alpha val="20000"/>
                </a:sysClr>
              </a:solidFill>
              <a:ln>
                <a:noFill/>
              </a:ln>
            </p:spPr>
            <p:txBody>
              <a:bodyPr lIns="68580" tIns="34290" rIns="68580" bIns="34290"/>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solidFill>
                    <a:sysClr val="windowText" lastClr="000000"/>
                  </a:solidFill>
                  <a:effectLst/>
                  <a:uLnTx/>
                  <a:uFillTx/>
                  <a:latin typeface="微软雅黑" panose="020B0503020204020204" pitchFamily="34" charset="-122"/>
                  <a:ea typeface="+mn-ea"/>
                  <a:cs typeface="+mn-cs"/>
                </a:endParaRPr>
              </a:p>
            </p:txBody>
          </p:sp>
          <p:sp>
            <p:nvSpPr>
              <p:cNvPr id="24" name="Freeform 31"/>
              <p:cNvSpPr/>
              <p:nvPr/>
            </p:nvSpPr>
            <p:spPr bwMode="auto">
              <a:xfrm>
                <a:off x="6150881" y="1327652"/>
                <a:ext cx="1692867" cy="2452804"/>
              </a:xfrm>
              <a:custGeom>
                <a:avLst/>
                <a:gdLst>
                  <a:gd name="T0" fmla="*/ 1069 w 1069"/>
                  <a:gd name="T1" fmla="*/ 0 h 1486"/>
                  <a:gd name="T2" fmla="*/ 0 w 1069"/>
                  <a:gd name="T3" fmla="*/ 1486 h 1486"/>
                  <a:gd name="T4" fmla="*/ 4 w 1069"/>
                  <a:gd name="T5" fmla="*/ 1450 h 1486"/>
                  <a:gd name="T6" fmla="*/ 1069 w 1069"/>
                  <a:gd name="T7" fmla="*/ 0 h 1486"/>
                </a:gdLst>
                <a:ahLst/>
                <a:cxnLst>
                  <a:cxn ang="0">
                    <a:pos x="T0" y="T1"/>
                  </a:cxn>
                  <a:cxn ang="0">
                    <a:pos x="T2" y="T3"/>
                  </a:cxn>
                  <a:cxn ang="0">
                    <a:pos x="T4" y="T5"/>
                  </a:cxn>
                  <a:cxn ang="0">
                    <a:pos x="T6" y="T7"/>
                  </a:cxn>
                </a:cxnLst>
                <a:rect l="0" t="0" r="r" b="b"/>
                <a:pathLst>
                  <a:path w="1069" h="1486">
                    <a:moveTo>
                      <a:pt x="1069" y="0"/>
                    </a:moveTo>
                    <a:lnTo>
                      <a:pt x="0" y="1486"/>
                    </a:lnTo>
                    <a:lnTo>
                      <a:pt x="4" y="1450"/>
                    </a:lnTo>
                    <a:lnTo>
                      <a:pt x="1069" y="0"/>
                    </a:lnTo>
                    <a:close/>
                  </a:path>
                </a:pathLst>
              </a:custGeom>
              <a:solidFill>
                <a:sysClr val="window" lastClr="FFFFFF">
                  <a:alpha val="20000"/>
                </a:sysClr>
              </a:solidFill>
              <a:ln>
                <a:noFill/>
              </a:ln>
            </p:spPr>
            <p:txBody>
              <a:bodyPr lIns="68580" tIns="34290" rIns="68580" bIns="34290"/>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solidFill>
                    <a:sysClr val="windowText" lastClr="000000"/>
                  </a:solidFill>
                  <a:effectLst/>
                  <a:uLnTx/>
                  <a:uFillTx/>
                  <a:latin typeface="微软雅黑" panose="020B0503020204020204" pitchFamily="34" charset="-122"/>
                  <a:ea typeface="+mn-ea"/>
                  <a:cs typeface="+mn-cs"/>
                </a:endParaRPr>
              </a:p>
            </p:txBody>
          </p:sp>
          <p:sp>
            <p:nvSpPr>
              <p:cNvPr id="25" name="Freeform 32"/>
              <p:cNvSpPr/>
              <p:nvPr/>
            </p:nvSpPr>
            <p:spPr bwMode="auto">
              <a:xfrm>
                <a:off x="5041103" y="1202487"/>
                <a:ext cx="2499700" cy="1913928"/>
              </a:xfrm>
              <a:custGeom>
                <a:avLst/>
                <a:gdLst>
                  <a:gd name="T0" fmla="*/ 1579 w 1579"/>
                  <a:gd name="T1" fmla="*/ 0 h 1163"/>
                  <a:gd name="T2" fmla="*/ 0 w 1579"/>
                  <a:gd name="T3" fmla="*/ 1163 h 1163"/>
                  <a:gd name="T4" fmla="*/ 57 w 1579"/>
                  <a:gd name="T5" fmla="*/ 1138 h 1163"/>
                  <a:gd name="T6" fmla="*/ 1579 w 1579"/>
                  <a:gd name="T7" fmla="*/ 0 h 1163"/>
                </a:gdLst>
                <a:ahLst/>
                <a:cxnLst>
                  <a:cxn ang="0">
                    <a:pos x="T0" y="T1"/>
                  </a:cxn>
                  <a:cxn ang="0">
                    <a:pos x="T2" y="T3"/>
                  </a:cxn>
                  <a:cxn ang="0">
                    <a:pos x="T4" y="T5"/>
                  </a:cxn>
                  <a:cxn ang="0">
                    <a:pos x="T6" y="T7"/>
                  </a:cxn>
                </a:cxnLst>
                <a:rect l="0" t="0" r="r" b="b"/>
                <a:pathLst>
                  <a:path w="1579" h="1163">
                    <a:moveTo>
                      <a:pt x="1579" y="0"/>
                    </a:moveTo>
                    <a:lnTo>
                      <a:pt x="0" y="1163"/>
                    </a:lnTo>
                    <a:lnTo>
                      <a:pt x="57" y="1138"/>
                    </a:lnTo>
                    <a:lnTo>
                      <a:pt x="1579" y="0"/>
                    </a:lnTo>
                    <a:close/>
                  </a:path>
                </a:pathLst>
              </a:custGeom>
              <a:solidFill>
                <a:sysClr val="window" lastClr="FFFFFF">
                  <a:alpha val="20000"/>
                </a:sysClr>
              </a:solidFill>
              <a:ln>
                <a:noFill/>
              </a:ln>
            </p:spPr>
            <p:txBody>
              <a:bodyPr lIns="68580" tIns="34290" rIns="68580" bIns="34290"/>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solidFill>
                    <a:sysClr val="windowText" lastClr="000000"/>
                  </a:solidFill>
                  <a:effectLst/>
                  <a:uLnTx/>
                  <a:uFillTx/>
                  <a:latin typeface="微软雅黑" panose="020B0503020204020204" pitchFamily="34" charset="-122"/>
                  <a:ea typeface="+mn-ea"/>
                  <a:cs typeface="+mn-cs"/>
                </a:endParaRPr>
              </a:p>
            </p:txBody>
          </p:sp>
        </p:grpSp>
      </p:grpSp>
      <p:sp>
        <p:nvSpPr>
          <p:cNvPr id="27" name="Content Placeholder 2"/>
          <p:cNvSpPr txBox="1"/>
          <p:nvPr/>
        </p:nvSpPr>
        <p:spPr>
          <a:xfrm>
            <a:off x="631825" y="1296988"/>
            <a:ext cx="6254750" cy="547687"/>
          </a:xfrm>
          <a:prstGeom prst="rect">
            <a:avLst/>
          </a:prstGeom>
          <a:noFill/>
          <a:ln w="9525">
            <a:noFill/>
          </a:ln>
        </p:spPr>
        <p:txBody>
          <a:bodyPr/>
          <a:p>
            <a:pPr>
              <a:spcBef>
                <a:spcPct val="20000"/>
              </a:spcBef>
            </a:pPr>
            <a:r>
              <a:rPr lang="zh-CN" altLang="en-US" dirty="0">
                <a:latin typeface="微软雅黑" panose="020B0503020204020204" pitchFamily="34" charset="-122"/>
                <a:ea typeface="微软雅黑" panose="020B0503020204020204" pitchFamily="34" charset="-122"/>
              </a:rPr>
              <a:t>一个收，一个交。政府征税，企业和个人纳税。</a:t>
            </a:r>
            <a:endParaRPr lang="en-US" altLang="zh-CN" dirty="0">
              <a:latin typeface="微软雅黑" panose="020B0503020204020204" pitchFamily="34" charset="-122"/>
              <a:ea typeface="微软雅黑" panose="020B0503020204020204" pitchFamily="34" charset="-122"/>
            </a:endParaRPr>
          </a:p>
        </p:txBody>
      </p:sp>
      <p:sp>
        <p:nvSpPr>
          <p:cNvPr id="91163" name="Content Placeholder 2"/>
          <p:cNvSpPr txBox="1"/>
          <p:nvPr/>
        </p:nvSpPr>
        <p:spPr>
          <a:xfrm>
            <a:off x="695325" y="908050"/>
            <a:ext cx="6253163" cy="227013"/>
          </a:xfrm>
          <a:prstGeom prst="rect">
            <a:avLst/>
          </a:prstGeom>
          <a:noFill/>
          <a:ln w="9525">
            <a:noFill/>
          </a:ln>
        </p:spPr>
        <p:txBody>
          <a:bodyPr/>
          <a:p>
            <a:pPr>
              <a:spcBef>
                <a:spcPct val="20000"/>
              </a:spcBef>
            </a:pPr>
            <a:r>
              <a:rPr lang="zh-CN" altLang="en-US" sz="2000" b="1" dirty="0">
                <a:solidFill>
                  <a:srgbClr val="6BDBCF"/>
                </a:solidFill>
                <a:latin typeface="微软雅黑" panose="020B0503020204020204" pitchFamily="34" charset="-122"/>
                <a:ea typeface="微软雅黑" panose="020B0503020204020204" pitchFamily="34" charset="-122"/>
              </a:rPr>
              <a:t>征税主体与纳税主体</a:t>
            </a:r>
            <a:endParaRPr lang="en-US" altLang="zh-CN" sz="2000" b="1" dirty="0">
              <a:solidFill>
                <a:srgbClr val="6BDBCF"/>
              </a:solidFill>
              <a:latin typeface="微软雅黑" panose="020B0503020204020204" pitchFamily="34" charset="-122"/>
              <a:ea typeface="微软雅黑" panose="020B0503020204020204" pitchFamily="34" charset="-122"/>
            </a:endParaRPr>
          </a:p>
        </p:txBody>
      </p:sp>
      <p:sp>
        <p:nvSpPr>
          <p:cNvPr id="16391" name="Isosceles Triangle 105"/>
          <p:cNvSpPr/>
          <p:nvPr/>
        </p:nvSpPr>
        <p:spPr>
          <a:xfrm rot="5400000">
            <a:off x="434975" y="944563"/>
            <a:ext cx="120650" cy="320675"/>
          </a:xfrm>
          <a:prstGeom prst="triangle">
            <a:avLst>
              <a:gd name="adj" fmla="val 50000"/>
            </a:avLst>
          </a:prstGeom>
          <a:solidFill>
            <a:srgbClr val="6BDBCF"/>
          </a:solidFill>
          <a:ln w="12700">
            <a:noFill/>
          </a:ln>
        </p:spPr>
        <p:txBody>
          <a:bodyPr rot="10800000" vert="eaVert" anchor="ctr" anchorCtr="0"/>
          <a:p>
            <a:pPr algn="ctr">
              <a:buNone/>
            </a:pPr>
            <a:endParaRPr lang="en-US" altLang="zh-CN" sz="2000" dirty="0">
              <a:solidFill>
                <a:srgbClr val="43BA4F"/>
              </a:solidFill>
              <a:latin typeface="微软雅黑" panose="020B0503020204020204" pitchFamily="34" charset="-122"/>
              <a:ea typeface="微软雅黑" panose="020B0503020204020204" pitchFamily="34" charset="-122"/>
            </a:endParaRPr>
          </a:p>
        </p:txBody>
      </p:sp>
      <p:grpSp>
        <p:nvGrpSpPr>
          <p:cNvPr id="10" name="Group 102"/>
          <p:cNvGrpSpPr/>
          <p:nvPr/>
        </p:nvGrpSpPr>
        <p:grpSpPr>
          <a:xfrm>
            <a:off x="334963" y="1700213"/>
            <a:ext cx="6408737" cy="952500"/>
            <a:chOff x="2316395" y="1520387"/>
            <a:chExt cx="2685830" cy="1102099"/>
          </a:xfrm>
        </p:grpSpPr>
        <p:sp>
          <p:nvSpPr>
            <p:cNvPr id="16410" name="Content Placeholder 2"/>
            <p:cNvSpPr txBox="1"/>
            <p:nvPr/>
          </p:nvSpPr>
          <p:spPr>
            <a:xfrm>
              <a:off x="2436681" y="1937577"/>
              <a:ext cx="2563415" cy="684909"/>
            </a:xfrm>
            <a:prstGeom prst="rect">
              <a:avLst/>
            </a:prstGeom>
            <a:noFill/>
            <a:ln w="9525">
              <a:noFill/>
            </a:ln>
          </p:spPr>
          <p:txBody>
            <a:bodyPr/>
            <a:p>
              <a:pPr>
                <a:spcBef>
                  <a:spcPct val="20000"/>
                </a:spcBef>
              </a:pPr>
              <a:r>
                <a:rPr lang="zh-CN" altLang="en-US" b="1" dirty="0">
                  <a:latin typeface="微软雅黑" panose="020B0503020204020204" pitchFamily="34" charset="-122"/>
                  <a:ea typeface="微软雅黑" panose="020B0503020204020204" pitchFamily="34" charset="-122"/>
                </a:rPr>
                <a:t>强制性、无偿性、固定性</a:t>
              </a:r>
              <a:endParaRPr lang="en-US" altLang="zh-CN" b="1" dirty="0">
                <a:latin typeface="微软雅黑" panose="020B0503020204020204" pitchFamily="34" charset="-122"/>
                <a:ea typeface="微软雅黑" panose="020B0503020204020204" pitchFamily="34" charset="-122"/>
              </a:endParaRPr>
            </a:p>
          </p:txBody>
        </p:sp>
        <p:sp>
          <p:nvSpPr>
            <p:cNvPr id="16411" name="Content Placeholder 2"/>
            <p:cNvSpPr txBox="1"/>
            <p:nvPr/>
          </p:nvSpPr>
          <p:spPr>
            <a:xfrm>
              <a:off x="2438401" y="1520387"/>
              <a:ext cx="2563824" cy="283510"/>
            </a:xfrm>
            <a:prstGeom prst="rect">
              <a:avLst/>
            </a:prstGeom>
            <a:noFill/>
            <a:ln w="9525">
              <a:noFill/>
            </a:ln>
          </p:spPr>
          <p:txBody>
            <a:bodyPr/>
            <a:p>
              <a:pPr>
                <a:spcBef>
                  <a:spcPct val="20000"/>
                </a:spcBef>
              </a:pPr>
              <a:r>
                <a:rPr lang="zh-CN" altLang="en-US" sz="2000" b="1" dirty="0">
                  <a:solidFill>
                    <a:srgbClr val="6BDBCF"/>
                  </a:solidFill>
                  <a:latin typeface="微软雅黑" panose="020B0503020204020204" pitchFamily="34" charset="-122"/>
                  <a:ea typeface="微软雅黑" panose="020B0503020204020204" pitchFamily="34" charset="-122"/>
                </a:rPr>
                <a:t>税收特征</a:t>
              </a:r>
              <a:endParaRPr lang="zh-CN" altLang="en-US" sz="2000" b="1" dirty="0">
                <a:solidFill>
                  <a:srgbClr val="6BDBCF"/>
                </a:solidFill>
                <a:latin typeface="微软雅黑" panose="020B0503020204020204" pitchFamily="34" charset="-122"/>
                <a:ea typeface="微软雅黑" panose="020B0503020204020204" pitchFamily="34" charset="-122"/>
              </a:endParaRPr>
            </a:p>
          </p:txBody>
        </p:sp>
        <p:sp>
          <p:nvSpPr>
            <p:cNvPr id="16412" name="Isosceles Triangle 105"/>
            <p:cNvSpPr/>
            <p:nvPr/>
          </p:nvSpPr>
          <p:spPr>
            <a:xfrm rot="5400000">
              <a:off x="2305113" y="1610651"/>
              <a:ext cx="154294" cy="131730"/>
            </a:xfrm>
            <a:prstGeom prst="triangle">
              <a:avLst>
                <a:gd name="adj" fmla="val 50000"/>
              </a:avLst>
            </a:prstGeom>
            <a:solidFill>
              <a:srgbClr val="56B1BC"/>
            </a:solidFill>
            <a:ln w="12700">
              <a:noFill/>
            </a:ln>
          </p:spPr>
          <p:txBody>
            <a:bodyPr rot="10800000" vert="eaVert" anchor="ctr" anchorCtr="0"/>
            <a:p>
              <a:pPr algn="ctr">
                <a:buNone/>
              </a:pPr>
              <a:endParaRPr lang="en-US" altLang="zh-CN" sz="2000" dirty="0">
                <a:solidFill>
                  <a:srgbClr val="43BA4F"/>
                </a:solidFill>
                <a:latin typeface="微软雅黑" panose="020B0503020204020204" pitchFamily="34" charset="-122"/>
                <a:ea typeface="微软雅黑" panose="020B0503020204020204" pitchFamily="34" charset="-122"/>
              </a:endParaRPr>
            </a:p>
          </p:txBody>
        </p:sp>
      </p:grpSp>
      <p:sp>
        <p:nvSpPr>
          <p:cNvPr id="35" name="Content Placeholder 2"/>
          <p:cNvSpPr txBox="1"/>
          <p:nvPr/>
        </p:nvSpPr>
        <p:spPr>
          <a:xfrm>
            <a:off x="630238" y="2895600"/>
            <a:ext cx="9209087" cy="822325"/>
          </a:xfrm>
          <a:prstGeom prst="rect">
            <a:avLst/>
          </a:prstGeom>
          <a:noFill/>
          <a:ln w="9525">
            <a:noFill/>
          </a:ln>
        </p:spPr>
        <p:txBody>
          <a:bodyPr/>
          <a:p>
            <a:pPr>
              <a:spcBef>
                <a:spcPct val="20000"/>
              </a:spcBef>
            </a:pPr>
            <a:r>
              <a:rPr lang="zh-CN" altLang="en-US" b="1" dirty="0">
                <a:latin typeface="微软雅黑" panose="020B0503020204020204" pitchFamily="34" charset="-122"/>
                <a:ea typeface="微软雅黑" panose="020B0503020204020204" pitchFamily="34" charset="-122"/>
              </a:rPr>
              <a:t>看案例，找要素</a:t>
            </a:r>
            <a:r>
              <a:rPr lang="en-US" altLang="zh-CN" b="1" dirty="0">
                <a:latin typeface="微软雅黑" panose="020B0503020204020204" pitchFamily="34" charset="-122"/>
                <a:ea typeface="微软雅黑" panose="020B0503020204020204" pitchFamily="34" charset="-122"/>
              </a:rPr>
              <a:t>:2021</a:t>
            </a:r>
            <a:r>
              <a:rPr lang="zh-CN" altLang="en-US" b="1" dirty="0">
                <a:latin typeface="微软雅黑" panose="020B0503020204020204" pitchFamily="34" charset="-122"/>
                <a:ea typeface="微软雅黑" panose="020B0503020204020204" pitchFamily="34" charset="-122"/>
              </a:rPr>
              <a:t>年</a:t>
            </a:r>
            <a:r>
              <a:rPr lang="en-US" altLang="zh-CN" b="1" dirty="0">
                <a:latin typeface="微软雅黑" panose="020B0503020204020204" pitchFamily="34" charset="-122"/>
                <a:ea typeface="微软雅黑" panose="020B0503020204020204" pitchFamily="34" charset="-122"/>
              </a:rPr>
              <a:t>11</a:t>
            </a:r>
            <a:r>
              <a:rPr lang="zh-CN" altLang="en-US" b="1" dirty="0">
                <a:latin typeface="微软雅黑" panose="020B0503020204020204" pitchFamily="34" charset="-122"/>
                <a:ea typeface="微软雅黑" panose="020B0503020204020204" pitchFamily="34" charset="-122"/>
              </a:rPr>
              <a:t>月，华联实业有限公司购入一台商务用车供企业管理层出差使用。该车为广州别克汽车东圃</a:t>
            </a:r>
            <a:r>
              <a:rPr lang="en-US" altLang="zh-CN" b="1" dirty="0">
                <a:latin typeface="微软雅黑" panose="020B0503020204020204" pitchFamily="34" charset="-122"/>
                <a:ea typeface="微软雅黑" panose="020B0503020204020204" pitchFamily="34" charset="-122"/>
              </a:rPr>
              <a:t>4S</a:t>
            </a:r>
            <a:r>
              <a:rPr lang="zh-CN" altLang="en-US" b="1" dirty="0">
                <a:latin typeface="微软雅黑" panose="020B0503020204020204" pitchFamily="34" charset="-122"/>
                <a:ea typeface="微软雅黑" panose="020B0503020204020204" pitchFamily="34" charset="-122"/>
              </a:rPr>
              <a:t>店售出的一台别克</a:t>
            </a:r>
            <a:r>
              <a:rPr lang="en-US" altLang="zh-CN" b="1" dirty="0">
                <a:latin typeface="微软雅黑" panose="020B0503020204020204" pitchFamily="34" charset="-122"/>
                <a:ea typeface="微软雅黑" panose="020B0503020204020204" pitchFamily="34" charset="-122"/>
              </a:rPr>
              <a:t>GL8</a:t>
            </a:r>
            <a:r>
              <a:rPr lang="zh-CN" altLang="en-US" b="1" dirty="0">
                <a:latin typeface="微软雅黑" panose="020B0503020204020204" pitchFamily="34" charset="-122"/>
                <a:ea typeface="微软雅黑" panose="020B0503020204020204" pitchFamily="34" charset="-122"/>
              </a:rPr>
              <a:t>商务车，不含税售价</a:t>
            </a:r>
            <a:r>
              <a:rPr lang="en-US" altLang="zh-CN" b="1" dirty="0">
                <a:latin typeface="微软雅黑" panose="020B0503020204020204" pitchFamily="34" charset="-122"/>
                <a:ea typeface="微软雅黑" panose="020B0503020204020204" pitchFamily="34" charset="-122"/>
              </a:rPr>
              <a:t>400000</a:t>
            </a:r>
            <a:r>
              <a:rPr lang="zh-CN" altLang="en-US" b="1" dirty="0">
                <a:latin typeface="微软雅黑" panose="020B0503020204020204" pitchFamily="34" charset="-122"/>
                <a:ea typeface="微软雅黑" panose="020B0503020204020204" pitchFamily="34" charset="-122"/>
              </a:rPr>
              <a:t>元，增值税按税率</a:t>
            </a:r>
            <a:r>
              <a:rPr lang="en-US" altLang="zh-CN" b="1" dirty="0">
                <a:latin typeface="微软雅黑" panose="020B0503020204020204" pitchFamily="34" charset="-122"/>
                <a:ea typeface="微软雅黑" panose="020B0503020204020204" pitchFamily="34" charset="-122"/>
              </a:rPr>
              <a:t>13%</a:t>
            </a:r>
            <a:r>
              <a:rPr lang="zh-CN" altLang="en-US" b="1" dirty="0">
                <a:latin typeface="微软雅黑" panose="020B0503020204020204" pitchFamily="34" charset="-122"/>
                <a:ea typeface="微软雅黑" panose="020B0503020204020204" pitchFamily="34" charset="-122"/>
              </a:rPr>
              <a:t>计算为</a:t>
            </a:r>
            <a:r>
              <a:rPr lang="en-US" altLang="zh-CN" b="1" dirty="0">
                <a:latin typeface="微软雅黑" panose="020B0503020204020204" pitchFamily="34" charset="-122"/>
                <a:ea typeface="微软雅黑" panose="020B0503020204020204" pitchFamily="34" charset="-122"/>
              </a:rPr>
              <a:t>52000</a:t>
            </a:r>
            <a:r>
              <a:rPr lang="zh-CN" altLang="en-US" b="1" dirty="0">
                <a:latin typeface="微软雅黑" panose="020B0503020204020204" pitchFamily="34" charset="-122"/>
                <a:ea typeface="微软雅黑" panose="020B0503020204020204" pitchFamily="34" charset="-122"/>
              </a:rPr>
              <a:t>元，车辆购置税税率</a:t>
            </a:r>
            <a:r>
              <a:rPr lang="en-US" altLang="zh-CN" b="1" dirty="0">
                <a:latin typeface="微软雅黑" panose="020B0503020204020204" pitchFamily="34" charset="-122"/>
                <a:ea typeface="微软雅黑" panose="020B0503020204020204" pitchFamily="34" charset="-122"/>
              </a:rPr>
              <a:t>10%</a:t>
            </a:r>
            <a:r>
              <a:rPr lang="zh-CN" altLang="en-US" b="1" dirty="0">
                <a:latin typeface="微软雅黑" panose="020B0503020204020204" pitchFamily="34" charset="-122"/>
                <a:ea typeface="微软雅黑" panose="020B0503020204020204" pitchFamily="34" charset="-122"/>
              </a:rPr>
              <a:t>计算为</a:t>
            </a:r>
            <a:r>
              <a:rPr lang="en-US" altLang="zh-CN" b="1" dirty="0">
                <a:latin typeface="微软雅黑" panose="020B0503020204020204" pitchFamily="34" charset="-122"/>
                <a:ea typeface="微软雅黑" panose="020B0503020204020204" pitchFamily="34" charset="-122"/>
              </a:rPr>
              <a:t>40000</a:t>
            </a:r>
            <a:r>
              <a:rPr lang="zh-CN" altLang="en-US" b="1" dirty="0">
                <a:latin typeface="微软雅黑" panose="020B0503020204020204" pitchFamily="34" charset="-122"/>
                <a:ea typeface="微软雅黑" panose="020B0503020204020204" pitchFamily="34" charset="-122"/>
              </a:rPr>
              <a:t>元，车船税定额</a:t>
            </a:r>
            <a:r>
              <a:rPr lang="en-US" altLang="zh-CN" b="1" dirty="0">
                <a:latin typeface="微软雅黑" panose="020B0503020204020204" pitchFamily="34" charset="-122"/>
                <a:ea typeface="微软雅黑" panose="020B0503020204020204" pitchFamily="34" charset="-122"/>
              </a:rPr>
              <a:t>420</a:t>
            </a:r>
            <a:r>
              <a:rPr lang="zh-CN" altLang="en-US" b="1" dirty="0">
                <a:latin typeface="微软雅黑" panose="020B0503020204020204" pitchFamily="34" charset="-122"/>
                <a:ea typeface="微软雅黑" panose="020B0503020204020204" pitchFamily="34" charset="-122"/>
              </a:rPr>
              <a:t>元，上牌费用及保险费用</a:t>
            </a:r>
            <a:r>
              <a:rPr lang="en-US" altLang="zh-CN" b="1" dirty="0">
                <a:latin typeface="微软雅黑" panose="020B0503020204020204" pitchFamily="34" charset="-122"/>
                <a:ea typeface="微软雅黑" panose="020B0503020204020204" pitchFamily="34" charset="-122"/>
              </a:rPr>
              <a:t>1600</a:t>
            </a:r>
            <a:r>
              <a:rPr lang="zh-CN" altLang="en-US" b="1" dirty="0">
                <a:latin typeface="微软雅黑" panose="020B0503020204020204" pitchFamily="34" charset="-122"/>
                <a:ea typeface="微软雅黑" panose="020B0503020204020204" pitchFamily="34" charset="-122"/>
              </a:rPr>
              <a:t>元。为购置该台商务用车华联公司共支出</a:t>
            </a:r>
            <a:r>
              <a:rPr lang="en-US" altLang="zh-CN" b="1" dirty="0">
                <a:latin typeface="微软雅黑" panose="020B0503020204020204" pitchFamily="34" charset="-122"/>
                <a:ea typeface="微软雅黑" panose="020B0503020204020204" pitchFamily="34" charset="-122"/>
              </a:rPr>
              <a:t>494020</a:t>
            </a:r>
            <a:r>
              <a:rPr lang="zh-CN" altLang="en-US" b="1" dirty="0">
                <a:latin typeface="微软雅黑" panose="020B0503020204020204" pitchFamily="34" charset="-122"/>
                <a:ea typeface="微软雅黑" panose="020B0503020204020204" pitchFamily="34" charset="-122"/>
              </a:rPr>
              <a:t>元。</a:t>
            </a:r>
            <a:endParaRPr lang="zh-CN" altLang="en-US" b="1" dirty="0">
              <a:latin typeface="微软雅黑" panose="020B0503020204020204" pitchFamily="34" charset="-122"/>
              <a:ea typeface="微软雅黑" panose="020B0503020204020204" pitchFamily="34" charset="-122"/>
            </a:endParaRPr>
          </a:p>
        </p:txBody>
      </p:sp>
      <p:sp>
        <p:nvSpPr>
          <p:cNvPr id="91171" name="Content Placeholder 2"/>
          <p:cNvSpPr txBox="1"/>
          <p:nvPr/>
        </p:nvSpPr>
        <p:spPr>
          <a:xfrm>
            <a:off x="628650" y="2420938"/>
            <a:ext cx="9210675" cy="339725"/>
          </a:xfrm>
          <a:prstGeom prst="rect">
            <a:avLst/>
          </a:prstGeom>
          <a:noFill/>
          <a:ln w="9525">
            <a:noFill/>
          </a:ln>
        </p:spPr>
        <p:txBody>
          <a:bodyPr/>
          <a:p>
            <a:pPr>
              <a:spcBef>
                <a:spcPct val="20000"/>
              </a:spcBef>
            </a:pPr>
            <a:r>
              <a:rPr lang="zh-CN" altLang="en-US" sz="2000" b="1" dirty="0">
                <a:solidFill>
                  <a:srgbClr val="6BDBCF"/>
                </a:solidFill>
                <a:latin typeface="微软雅黑" panose="020B0503020204020204" pitchFamily="34" charset="-122"/>
                <a:ea typeface="微软雅黑" panose="020B0503020204020204" pitchFamily="34" charset="-122"/>
              </a:rPr>
              <a:t>税制构成要素  （课本</a:t>
            </a:r>
            <a:r>
              <a:rPr lang="en-US" altLang="zh-CN" sz="2000" b="1" dirty="0">
                <a:solidFill>
                  <a:srgbClr val="6BDBCF"/>
                </a:solidFill>
                <a:latin typeface="微软雅黑" panose="020B0503020204020204" pitchFamily="34" charset="-122"/>
                <a:ea typeface="微软雅黑" panose="020B0503020204020204" pitchFamily="34" charset="-122"/>
              </a:rPr>
              <a:t>P3</a:t>
            </a:r>
            <a:r>
              <a:rPr lang="zh-CN" altLang="en-US" sz="2000" b="1" dirty="0">
                <a:solidFill>
                  <a:srgbClr val="6BDBCF"/>
                </a:solidFill>
                <a:latin typeface="微软雅黑" panose="020B0503020204020204" pitchFamily="34" charset="-122"/>
                <a:ea typeface="微软雅黑" panose="020B0503020204020204" pitchFamily="34" charset="-122"/>
              </a:rPr>
              <a:t>）</a:t>
            </a:r>
            <a:endParaRPr lang="en-US" altLang="zh-CN" sz="2000" b="1" dirty="0">
              <a:solidFill>
                <a:srgbClr val="6BDBCF"/>
              </a:solidFill>
              <a:latin typeface="微软雅黑" panose="020B0503020204020204" pitchFamily="34" charset="-122"/>
              <a:ea typeface="微软雅黑" panose="020B0503020204020204" pitchFamily="34" charset="-122"/>
            </a:endParaRPr>
          </a:p>
        </p:txBody>
      </p:sp>
      <p:sp>
        <p:nvSpPr>
          <p:cNvPr id="16395" name="Isosceles Triangle 105"/>
          <p:cNvSpPr/>
          <p:nvPr/>
        </p:nvSpPr>
        <p:spPr>
          <a:xfrm rot="5400000">
            <a:off x="334963" y="2371725"/>
            <a:ext cx="184150" cy="473075"/>
          </a:xfrm>
          <a:prstGeom prst="triangle">
            <a:avLst>
              <a:gd name="adj" fmla="val 50000"/>
            </a:avLst>
          </a:prstGeom>
          <a:solidFill>
            <a:srgbClr val="6BDBCF"/>
          </a:solidFill>
          <a:ln w="12700">
            <a:noFill/>
          </a:ln>
        </p:spPr>
        <p:txBody>
          <a:bodyPr rot="10800000" vert="eaVert" anchor="ctr" anchorCtr="0"/>
          <a:p>
            <a:pPr algn="ctr">
              <a:buNone/>
            </a:pPr>
            <a:endParaRPr lang="en-US" altLang="zh-CN" sz="2000" dirty="0">
              <a:solidFill>
                <a:srgbClr val="43BA4F"/>
              </a:solidFill>
              <a:latin typeface="微软雅黑" panose="020B0503020204020204" pitchFamily="34" charset="-122"/>
              <a:ea typeface="微软雅黑" panose="020B0503020204020204" pitchFamily="34" charset="-122"/>
            </a:endParaRPr>
          </a:p>
        </p:txBody>
      </p:sp>
      <p:sp>
        <p:nvSpPr>
          <p:cNvPr id="16396" name="Text Box 53"/>
          <p:cNvSpPr txBox="1"/>
          <p:nvPr/>
        </p:nvSpPr>
        <p:spPr>
          <a:xfrm>
            <a:off x="695325" y="5516563"/>
            <a:ext cx="458788" cy="92075"/>
          </a:xfrm>
          <a:prstGeom prst="rect">
            <a:avLst/>
          </a:prstGeom>
          <a:noFill/>
          <a:ln w="9525">
            <a:noFill/>
          </a:ln>
        </p:spPr>
        <p:txBody>
          <a:bodyPr vert="eaVert" wrap="none">
            <a:spAutoFit/>
          </a:bodyPr>
          <a:p>
            <a:endParaRPr lang="zh-CN" altLang="en-US" dirty="0">
              <a:latin typeface="Arial" panose="020B0604020202020204" pitchFamily="34" charset="0"/>
            </a:endParaRPr>
          </a:p>
        </p:txBody>
      </p:sp>
      <p:sp>
        <p:nvSpPr>
          <p:cNvPr id="91192" name="AutoShape 56"/>
          <p:cNvSpPr/>
          <p:nvPr/>
        </p:nvSpPr>
        <p:spPr>
          <a:xfrm>
            <a:off x="838200" y="4221163"/>
            <a:ext cx="1152525" cy="503237"/>
          </a:xfrm>
          <a:prstGeom prst="roundRect">
            <a:avLst>
              <a:gd name="adj" fmla="val 16667"/>
            </a:avLst>
          </a:prstGeom>
          <a:solidFill>
            <a:srgbClr val="00CCFF"/>
          </a:solidFill>
          <a:ln w="9525" cap="flat" cmpd="sng">
            <a:solidFill>
              <a:schemeClr val="tx1"/>
            </a:solidFill>
            <a:prstDash val="solid"/>
            <a:headEnd type="none" w="med" len="med"/>
            <a:tailEnd type="none" w="med" len="med"/>
          </a:ln>
        </p:spPr>
        <p:txBody>
          <a:bodyPr wrap="none" anchor="ctr" anchorCtr="0"/>
          <a:p>
            <a:pPr algn="ctr"/>
            <a:r>
              <a:rPr lang="zh-CN" altLang="en-US" b="1" dirty="0">
                <a:solidFill>
                  <a:schemeClr val="bg1"/>
                </a:solidFill>
                <a:latin typeface="Arial" panose="020B0604020202020204" pitchFamily="34" charset="0"/>
              </a:rPr>
              <a:t>纳税人</a:t>
            </a:r>
            <a:endParaRPr lang="zh-CN" altLang="en-US" b="1" dirty="0">
              <a:solidFill>
                <a:schemeClr val="bg1"/>
              </a:solidFill>
              <a:latin typeface="Arial" panose="020B0604020202020204" pitchFamily="34" charset="0"/>
            </a:endParaRPr>
          </a:p>
        </p:txBody>
      </p:sp>
      <p:sp>
        <p:nvSpPr>
          <p:cNvPr id="91193" name="AutoShape 57"/>
          <p:cNvSpPr/>
          <p:nvPr/>
        </p:nvSpPr>
        <p:spPr>
          <a:xfrm>
            <a:off x="838200" y="4941888"/>
            <a:ext cx="1152525" cy="504825"/>
          </a:xfrm>
          <a:prstGeom prst="roundRect">
            <a:avLst>
              <a:gd name="adj" fmla="val 16667"/>
            </a:avLst>
          </a:prstGeom>
          <a:solidFill>
            <a:srgbClr val="00CCFF"/>
          </a:solidFill>
          <a:ln w="9525" cap="flat" cmpd="sng">
            <a:solidFill>
              <a:schemeClr val="tx1"/>
            </a:solidFill>
            <a:prstDash val="solid"/>
            <a:headEnd type="none" w="med" len="med"/>
            <a:tailEnd type="none" w="med" len="med"/>
          </a:ln>
        </p:spPr>
        <p:txBody>
          <a:bodyPr wrap="none" anchor="ctr" anchorCtr="0"/>
          <a:p>
            <a:pPr algn="ctr"/>
            <a:r>
              <a:rPr lang="zh-CN" altLang="en-US" b="1" dirty="0">
                <a:solidFill>
                  <a:schemeClr val="bg1"/>
                </a:solidFill>
                <a:latin typeface="Arial" panose="020B0604020202020204" pitchFamily="34" charset="0"/>
              </a:rPr>
              <a:t>征税对象</a:t>
            </a:r>
            <a:endParaRPr lang="zh-CN" altLang="en-US" b="1" dirty="0">
              <a:solidFill>
                <a:schemeClr val="bg1"/>
              </a:solidFill>
              <a:latin typeface="Arial" panose="020B0604020202020204" pitchFamily="34" charset="0"/>
            </a:endParaRPr>
          </a:p>
        </p:txBody>
      </p:sp>
      <p:sp>
        <p:nvSpPr>
          <p:cNvPr id="91194" name="AutoShape 58"/>
          <p:cNvSpPr/>
          <p:nvPr/>
        </p:nvSpPr>
        <p:spPr>
          <a:xfrm>
            <a:off x="838200" y="6021388"/>
            <a:ext cx="1152525" cy="503237"/>
          </a:xfrm>
          <a:prstGeom prst="roundRect">
            <a:avLst>
              <a:gd name="adj" fmla="val 16667"/>
            </a:avLst>
          </a:prstGeom>
          <a:solidFill>
            <a:srgbClr val="00CCFF"/>
          </a:solidFill>
          <a:ln w="9525" cap="flat" cmpd="sng">
            <a:solidFill>
              <a:schemeClr val="tx1"/>
            </a:solidFill>
            <a:prstDash val="solid"/>
            <a:headEnd type="none" w="med" len="med"/>
            <a:tailEnd type="none" w="med" len="med"/>
          </a:ln>
        </p:spPr>
        <p:txBody>
          <a:bodyPr wrap="none" anchor="ctr" anchorCtr="0"/>
          <a:p>
            <a:pPr algn="ctr"/>
            <a:r>
              <a:rPr lang="zh-CN" altLang="en-US" b="1" dirty="0">
                <a:solidFill>
                  <a:schemeClr val="bg1"/>
                </a:solidFill>
                <a:latin typeface="Arial" panose="020B0604020202020204" pitchFamily="34" charset="0"/>
              </a:rPr>
              <a:t>税率</a:t>
            </a:r>
            <a:endParaRPr lang="zh-CN" altLang="en-US" b="1" dirty="0">
              <a:solidFill>
                <a:schemeClr val="bg1"/>
              </a:solidFill>
              <a:latin typeface="Arial" panose="020B0604020202020204" pitchFamily="34" charset="0"/>
            </a:endParaRPr>
          </a:p>
        </p:txBody>
      </p:sp>
      <p:sp>
        <p:nvSpPr>
          <p:cNvPr id="91197" name="Text Box 61"/>
          <p:cNvSpPr txBox="1"/>
          <p:nvPr/>
        </p:nvSpPr>
        <p:spPr>
          <a:xfrm>
            <a:off x="3070225" y="4221163"/>
            <a:ext cx="2095500" cy="369887"/>
          </a:xfrm>
          <a:prstGeom prst="rect">
            <a:avLst/>
          </a:prstGeom>
          <a:solidFill>
            <a:srgbClr val="FFFF99"/>
          </a:solidFill>
          <a:ln w="12700" cap="flat" cmpd="sng">
            <a:solidFill>
              <a:schemeClr val="tx1"/>
            </a:solidFill>
            <a:prstDash val="solid"/>
            <a:miter/>
            <a:headEnd type="none" w="med" len="med"/>
            <a:tailEnd type="none" w="med" len="med"/>
          </a:ln>
        </p:spPr>
        <p:txBody>
          <a:bodyPr>
            <a:spAutoFit/>
          </a:bodyPr>
          <a:p>
            <a:pPr>
              <a:spcBef>
                <a:spcPct val="50000"/>
              </a:spcBef>
            </a:pPr>
            <a:r>
              <a:rPr lang="zh-CN" altLang="en-US" b="1" dirty="0">
                <a:latin typeface="Arial" panose="020B0604020202020204" pitchFamily="34" charset="0"/>
              </a:rPr>
              <a:t>广州别克东圃</a:t>
            </a:r>
            <a:r>
              <a:rPr lang="en-US" altLang="zh-CN" b="1" dirty="0">
                <a:latin typeface="Arial" panose="020B0604020202020204" pitchFamily="34" charset="0"/>
              </a:rPr>
              <a:t>4S</a:t>
            </a:r>
            <a:r>
              <a:rPr lang="zh-CN" altLang="en-US" b="1" dirty="0">
                <a:latin typeface="Arial" panose="020B0604020202020204" pitchFamily="34" charset="0"/>
              </a:rPr>
              <a:t>店</a:t>
            </a:r>
            <a:endParaRPr lang="en-US" altLang="zh-CN" b="1" dirty="0">
              <a:latin typeface="Arial" panose="020B0604020202020204" pitchFamily="34" charset="0"/>
            </a:endParaRPr>
          </a:p>
        </p:txBody>
      </p:sp>
      <p:sp>
        <p:nvSpPr>
          <p:cNvPr id="91198" name="Text Box 62"/>
          <p:cNvSpPr txBox="1"/>
          <p:nvPr/>
        </p:nvSpPr>
        <p:spPr>
          <a:xfrm>
            <a:off x="2566988" y="4868863"/>
            <a:ext cx="2808287" cy="654050"/>
          </a:xfrm>
          <a:prstGeom prst="rect">
            <a:avLst/>
          </a:prstGeom>
          <a:solidFill>
            <a:srgbClr val="FFFF99"/>
          </a:solidFill>
          <a:ln w="12700" cap="flat" cmpd="sng">
            <a:solidFill>
              <a:schemeClr val="tx1"/>
            </a:solidFill>
            <a:prstDash val="solid"/>
            <a:miter/>
            <a:headEnd type="none" w="med" len="med"/>
            <a:tailEnd type="none" w="med" len="med"/>
          </a:ln>
        </p:spPr>
        <p:txBody>
          <a:bodyPr>
            <a:spAutoFit/>
          </a:bodyPr>
          <a:p>
            <a:pPr>
              <a:spcBef>
                <a:spcPct val="50000"/>
              </a:spcBef>
            </a:pPr>
            <a:r>
              <a:rPr lang="zh-CN" altLang="en-US" b="1" dirty="0">
                <a:latin typeface="Arial" panose="020B0604020202020204" pitchFamily="34" charset="0"/>
              </a:rPr>
              <a:t>销售</a:t>
            </a:r>
            <a:r>
              <a:rPr lang="zh-CN" altLang="en-US" b="1" dirty="0">
                <a:latin typeface="微软雅黑" panose="020B0503020204020204" pitchFamily="34" charset="-122"/>
                <a:ea typeface="微软雅黑" panose="020B0503020204020204" pitchFamily="34" charset="-122"/>
              </a:rPr>
              <a:t>别克</a:t>
            </a:r>
            <a:r>
              <a:rPr lang="en-US" altLang="zh-CN" b="1" dirty="0">
                <a:latin typeface="微软雅黑" panose="020B0503020204020204" pitchFamily="34" charset="-122"/>
                <a:ea typeface="微软雅黑" panose="020B0503020204020204" pitchFamily="34" charset="-122"/>
              </a:rPr>
              <a:t>GL8</a:t>
            </a:r>
            <a:r>
              <a:rPr lang="zh-CN" altLang="en-US" b="1" dirty="0">
                <a:latin typeface="微软雅黑" panose="020B0503020204020204" pitchFamily="34" charset="-122"/>
                <a:ea typeface="微软雅黑" panose="020B0503020204020204" pitchFamily="34" charset="-122"/>
              </a:rPr>
              <a:t>商务车</a:t>
            </a:r>
            <a:r>
              <a:rPr lang="zh-CN" altLang="en-US" b="1" dirty="0">
                <a:latin typeface="Arial" panose="020B0604020202020204" pitchFamily="34" charset="0"/>
              </a:rPr>
              <a:t>一台（增值税纳税义务）</a:t>
            </a:r>
            <a:endParaRPr lang="zh-CN" altLang="en-US" b="1" dirty="0">
              <a:latin typeface="Arial" panose="020B0604020202020204" pitchFamily="34" charset="0"/>
            </a:endParaRPr>
          </a:p>
        </p:txBody>
      </p:sp>
      <p:sp>
        <p:nvSpPr>
          <p:cNvPr id="91199" name="Text Box 63"/>
          <p:cNvSpPr txBox="1"/>
          <p:nvPr/>
        </p:nvSpPr>
        <p:spPr>
          <a:xfrm>
            <a:off x="2782888" y="6092825"/>
            <a:ext cx="2160587" cy="379413"/>
          </a:xfrm>
          <a:prstGeom prst="rect">
            <a:avLst/>
          </a:prstGeom>
          <a:solidFill>
            <a:srgbClr val="FFFF99"/>
          </a:solidFill>
          <a:ln w="12700" cap="flat" cmpd="sng">
            <a:solidFill>
              <a:schemeClr val="tx1"/>
            </a:solidFill>
            <a:prstDash val="solid"/>
            <a:miter/>
            <a:headEnd type="none" w="med" len="med"/>
            <a:tailEnd type="none" w="med" len="med"/>
          </a:ln>
        </p:spPr>
        <p:txBody>
          <a:bodyPr>
            <a:spAutoFit/>
          </a:bodyPr>
          <a:p>
            <a:pPr>
              <a:spcBef>
                <a:spcPct val="50000"/>
              </a:spcBef>
            </a:pPr>
            <a:r>
              <a:rPr lang="en-US" altLang="zh-CN" b="1" dirty="0">
                <a:latin typeface="Arial" panose="020B0604020202020204" pitchFamily="34" charset="0"/>
              </a:rPr>
              <a:t>13%</a:t>
            </a:r>
            <a:r>
              <a:rPr lang="zh-CN" altLang="en-US" b="1" dirty="0">
                <a:latin typeface="Arial" panose="020B0604020202020204" pitchFamily="34" charset="0"/>
              </a:rPr>
              <a:t>（比例税率）</a:t>
            </a:r>
            <a:endParaRPr lang="zh-CN" altLang="en-US" b="1" dirty="0">
              <a:latin typeface="Arial" panose="020B0604020202020204" pitchFamily="34" charset="0"/>
            </a:endParaRPr>
          </a:p>
        </p:txBody>
      </p:sp>
      <p:sp>
        <p:nvSpPr>
          <p:cNvPr id="91201" name="Text Box 65"/>
          <p:cNvSpPr txBox="1"/>
          <p:nvPr/>
        </p:nvSpPr>
        <p:spPr>
          <a:xfrm>
            <a:off x="7823200" y="4149725"/>
            <a:ext cx="2159000" cy="379413"/>
          </a:xfrm>
          <a:prstGeom prst="rect">
            <a:avLst/>
          </a:prstGeom>
          <a:solidFill>
            <a:srgbClr val="FFFF99"/>
          </a:solidFill>
          <a:ln w="12700" cap="flat" cmpd="sng">
            <a:solidFill>
              <a:schemeClr val="tx1"/>
            </a:solidFill>
            <a:prstDash val="solid"/>
            <a:miter/>
            <a:headEnd type="none" w="med" len="med"/>
            <a:tailEnd type="none" w="med" len="med"/>
          </a:ln>
        </p:spPr>
        <p:txBody>
          <a:bodyPr>
            <a:spAutoFit/>
          </a:bodyPr>
          <a:p>
            <a:pPr>
              <a:spcBef>
                <a:spcPct val="50000"/>
              </a:spcBef>
            </a:pPr>
            <a:r>
              <a:rPr lang="zh-CN" altLang="en-US" b="1" dirty="0">
                <a:latin typeface="Arial" panose="020B0604020202020204" pitchFamily="34" charset="0"/>
              </a:rPr>
              <a:t>华联实业有限公司</a:t>
            </a:r>
            <a:endParaRPr lang="en-US" altLang="zh-CN" b="1" dirty="0">
              <a:latin typeface="Arial" panose="020B0604020202020204" pitchFamily="34" charset="0"/>
            </a:endParaRPr>
          </a:p>
        </p:txBody>
      </p:sp>
      <p:sp>
        <p:nvSpPr>
          <p:cNvPr id="91202" name="Text Box 66"/>
          <p:cNvSpPr txBox="1"/>
          <p:nvPr/>
        </p:nvSpPr>
        <p:spPr>
          <a:xfrm>
            <a:off x="6022975" y="4797425"/>
            <a:ext cx="2808288" cy="654050"/>
          </a:xfrm>
          <a:prstGeom prst="rect">
            <a:avLst/>
          </a:prstGeom>
          <a:solidFill>
            <a:srgbClr val="FFFF99"/>
          </a:solidFill>
          <a:ln w="12700" cap="flat" cmpd="sng">
            <a:solidFill>
              <a:schemeClr val="tx1"/>
            </a:solidFill>
            <a:prstDash val="solid"/>
            <a:miter/>
            <a:headEnd type="none" w="med" len="med"/>
            <a:tailEnd type="none" w="med" len="med"/>
          </a:ln>
        </p:spPr>
        <p:txBody>
          <a:bodyPr>
            <a:spAutoFit/>
          </a:bodyPr>
          <a:p>
            <a:pPr>
              <a:spcBef>
                <a:spcPct val="50000"/>
              </a:spcBef>
            </a:pPr>
            <a:r>
              <a:rPr lang="zh-CN" altLang="en-US" b="1" dirty="0">
                <a:latin typeface="Arial" panose="020B0604020202020204" pitchFamily="34" charset="0"/>
              </a:rPr>
              <a:t>购置</a:t>
            </a:r>
            <a:r>
              <a:rPr lang="zh-CN" altLang="en-US" b="1" dirty="0">
                <a:latin typeface="微软雅黑" panose="020B0503020204020204" pitchFamily="34" charset="-122"/>
                <a:ea typeface="微软雅黑" panose="020B0503020204020204" pitchFamily="34" charset="-122"/>
              </a:rPr>
              <a:t>别克</a:t>
            </a:r>
            <a:r>
              <a:rPr lang="en-US" altLang="zh-CN" b="1" dirty="0">
                <a:latin typeface="微软雅黑" panose="020B0503020204020204" pitchFamily="34" charset="-122"/>
                <a:ea typeface="微软雅黑" panose="020B0503020204020204" pitchFamily="34" charset="-122"/>
              </a:rPr>
              <a:t>GL8</a:t>
            </a:r>
            <a:r>
              <a:rPr lang="zh-CN" altLang="en-US" b="1" dirty="0">
                <a:latin typeface="微软雅黑" panose="020B0503020204020204" pitchFamily="34" charset="-122"/>
                <a:ea typeface="微软雅黑" panose="020B0503020204020204" pitchFamily="34" charset="-122"/>
              </a:rPr>
              <a:t>商务车</a:t>
            </a:r>
            <a:r>
              <a:rPr lang="zh-CN" altLang="en-US" b="1" dirty="0">
                <a:latin typeface="Arial" panose="020B0604020202020204" pitchFamily="34" charset="0"/>
              </a:rPr>
              <a:t>一台（车辆购置税纳税义务）</a:t>
            </a:r>
            <a:endParaRPr lang="zh-CN" altLang="en-US" b="1" dirty="0">
              <a:latin typeface="Arial" panose="020B0604020202020204" pitchFamily="34" charset="0"/>
            </a:endParaRPr>
          </a:p>
        </p:txBody>
      </p:sp>
      <p:sp>
        <p:nvSpPr>
          <p:cNvPr id="91203" name="Text Box 67"/>
          <p:cNvSpPr txBox="1"/>
          <p:nvPr/>
        </p:nvSpPr>
        <p:spPr>
          <a:xfrm>
            <a:off x="6311900" y="6021388"/>
            <a:ext cx="2160588" cy="379412"/>
          </a:xfrm>
          <a:prstGeom prst="rect">
            <a:avLst/>
          </a:prstGeom>
          <a:solidFill>
            <a:srgbClr val="FFFF99"/>
          </a:solidFill>
          <a:ln w="12700" cap="flat" cmpd="sng">
            <a:solidFill>
              <a:schemeClr val="tx1"/>
            </a:solidFill>
            <a:prstDash val="solid"/>
            <a:miter/>
            <a:headEnd type="none" w="med" len="med"/>
            <a:tailEnd type="none" w="med" len="med"/>
          </a:ln>
        </p:spPr>
        <p:txBody>
          <a:bodyPr>
            <a:spAutoFit/>
          </a:bodyPr>
          <a:p>
            <a:pPr>
              <a:spcBef>
                <a:spcPct val="50000"/>
              </a:spcBef>
            </a:pPr>
            <a:r>
              <a:rPr lang="en-US" altLang="zh-CN" b="1" dirty="0">
                <a:latin typeface="Arial" panose="020B0604020202020204" pitchFamily="34" charset="0"/>
              </a:rPr>
              <a:t>10%</a:t>
            </a:r>
            <a:r>
              <a:rPr lang="zh-CN" altLang="en-US" b="1" dirty="0">
                <a:latin typeface="Arial" panose="020B0604020202020204" pitchFamily="34" charset="0"/>
              </a:rPr>
              <a:t>（比例税率）</a:t>
            </a:r>
            <a:endParaRPr lang="zh-CN" altLang="en-US" b="1" dirty="0">
              <a:latin typeface="Arial" panose="020B0604020202020204" pitchFamily="34" charset="0"/>
            </a:endParaRPr>
          </a:p>
        </p:txBody>
      </p:sp>
      <p:sp>
        <p:nvSpPr>
          <p:cNvPr id="91205" name="Text Box 69"/>
          <p:cNvSpPr txBox="1"/>
          <p:nvPr/>
        </p:nvSpPr>
        <p:spPr>
          <a:xfrm>
            <a:off x="9191625" y="4797425"/>
            <a:ext cx="2808288" cy="654050"/>
          </a:xfrm>
          <a:prstGeom prst="rect">
            <a:avLst/>
          </a:prstGeom>
          <a:solidFill>
            <a:srgbClr val="FFFF99"/>
          </a:solidFill>
          <a:ln w="12700" cap="flat" cmpd="sng">
            <a:solidFill>
              <a:schemeClr val="tx1"/>
            </a:solidFill>
            <a:prstDash val="solid"/>
            <a:miter/>
            <a:headEnd type="none" w="med" len="med"/>
            <a:tailEnd type="none" w="med" len="med"/>
          </a:ln>
        </p:spPr>
        <p:txBody>
          <a:bodyPr>
            <a:spAutoFit/>
          </a:bodyPr>
          <a:p>
            <a:pPr>
              <a:spcBef>
                <a:spcPct val="50000"/>
              </a:spcBef>
            </a:pPr>
            <a:r>
              <a:rPr lang="zh-CN" altLang="en-US" b="1" dirty="0">
                <a:latin typeface="Arial" panose="020B0604020202020204" pitchFamily="34" charset="0"/>
              </a:rPr>
              <a:t>拥有</a:t>
            </a:r>
            <a:r>
              <a:rPr lang="zh-CN" altLang="en-US" b="1" dirty="0">
                <a:latin typeface="微软雅黑" panose="020B0503020204020204" pitchFamily="34" charset="-122"/>
                <a:ea typeface="微软雅黑" panose="020B0503020204020204" pitchFamily="34" charset="-122"/>
              </a:rPr>
              <a:t>别克</a:t>
            </a:r>
            <a:r>
              <a:rPr lang="en-US" altLang="zh-CN" b="1" dirty="0">
                <a:latin typeface="微软雅黑" panose="020B0503020204020204" pitchFamily="34" charset="-122"/>
                <a:ea typeface="微软雅黑" panose="020B0503020204020204" pitchFamily="34" charset="-122"/>
              </a:rPr>
              <a:t>GL8</a:t>
            </a:r>
            <a:r>
              <a:rPr lang="zh-CN" altLang="en-US" b="1" dirty="0">
                <a:latin typeface="微软雅黑" panose="020B0503020204020204" pitchFamily="34" charset="-122"/>
                <a:ea typeface="微软雅黑" panose="020B0503020204020204" pitchFamily="34" charset="-122"/>
              </a:rPr>
              <a:t>商务车</a:t>
            </a:r>
            <a:r>
              <a:rPr lang="zh-CN" altLang="en-US" b="1" dirty="0">
                <a:latin typeface="Arial" panose="020B0604020202020204" pitchFamily="34" charset="0"/>
              </a:rPr>
              <a:t>一台（车船使用税纳税义务）</a:t>
            </a:r>
            <a:endParaRPr lang="zh-CN" altLang="en-US" b="1" dirty="0">
              <a:latin typeface="Arial" panose="020B0604020202020204" pitchFamily="34" charset="0"/>
            </a:endParaRPr>
          </a:p>
        </p:txBody>
      </p:sp>
      <p:sp>
        <p:nvSpPr>
          <p:cNvPr id="91206" name="Text Box 70"/>
          <p:cNvSpPr txBox="1"/>
          <p:nvPr/>
        </p:nvSpPr>
        <p:spPr>
          <a:xfrm>
            <a:off x="9478963" y="6021388"/>
            <a:ext cx="2160587" cy="379412"/>
          </a:xfrm>
          <a:prstGeom prst="rect">
            <a:avLst/>
          </a:prstGeom>
          <a:solidFill>
            <a:srgbClr val="FFFF99"/>
          </a:solidFill>
          <a:ln w="12700" cap="flat" cmpd="sng">
            <a:solidFill>
              <a:schemeClr val="tx1"/>
            </a:solidFill>
            <a:prstDash val="solid"/>
            <a:miter/>
            <a:headEnd type="none" w="med" len="med"/>
            <a:tailEnd type="none" w="med" len="med"/>
          </a:ln>
        </p:spPr>
        <p:txBody>
          <a:bodyPr>
            <a:spAutoFit/>
          </a:bodyPr>
          <a:p>
            <a:pPr>
              <a:spcBef>
                <a:spcPct val="50000"/>
              </a:spcBef>
            </a:pPr>
            <a:r>
              <a:rPr lang="en-US" altLang="zh-CN" b="1" dirty="0">
                <a:latin typeface="Arial" panose="020B0604020202020204" pitchFamily="34" charset="0"/>
              </a:rPr>
              <a:t>420</a:t>
            </a:r>
            <a:r>
              <a:rPr lang="zh-CN" altLang="en-US" b="1" dirty="0">
                <a:latin typeface="Arial" panose="020B0604020202020204" pitchFamily="34" charset="0"/>
              </a:rPr>
              <a:t>元（定额税率）</a:t>
            </a:r>
            <a:endParaRPr lang="zh-CN" altLang="en-US" b="1" dirty="0">
              <a:latin typeface="Arial" panose="020B0604020202020204" pitchFamily="34" charset="0"/>
            </a:endParaRPr>
          </a:p>
        </p:txBody>
      </p:sp>
      <p:sp>
        <p:nvSpPr>
          <p:cNvPr id="2" name="AutoShape 56"/>
          <p:cNvSpPr/>
          <p:nvPr/>
        </p:nvSpPr>
        <p:spPr>
          <a:xfrm>
            <a:off x="119063" y="4581525"/>
            <a:ext cx="576262" cy="1657350"/>
          </a:xfrm>
          <a:prstGeom prst="roundRect">
            <a:avLst>
              <a:gd name="adj" fmla="val 16667"/>
            </a:avLst>
          </a:prstGeom>
          <a:solidFill>
            <a:srgbClr val="00CCFF"/>
          </a:solidFill>
          <a:ln w="9525" cap="flat" cmpd="sng">
            <a:solidFill>
              <a:schemeClr val="tx1"/>
            </a:solidFill>
            <a:prstDash val="solid"/>
            <a:headEnd type="none" w="med" len="med"/>
            <a:tailEnd type="none" w="med" len="med"/>
          </a:ln>
        </p:spPr>
        <p:txBody>
          <a:bodyPr wrap="none" anchor="ctr" anchorCtr="0"/>
          <a:p>
            <a:pPr algn="ctr"/>
            <a:endParaRPr lang="zh-CN" altLang="en-US" b="1" dirty="0">
              <a:solidFill>
                <a:schemeClr val="bg1"/>
              </a:solidFill>
              <a:latin typeface="Arial" panose="020B0604020202020204" pitchFamily="34" charset="0"/>
            </a:endParaRPr>
          </a:p>
        </p:txBody>
      </p:sp>
      <p:sp>
        <p:nvSpPr>
          <p:cNvPr id="16409" name="Text Box 48"/>
          <p:cNvSpPr txBox="1"/>
          <p:nvPr/>
        </p:nvSpPr>
        <p:spPr>
          <a:xfrm>
            <a:off x="190500" y="4797425"/>
            <a:ext cx="488950" cy="1152525"/>
          </a:xfrm>
          <a:prstGeom prst="rect">
            <a:avLst/>
          </a:prstGeom>
          <a:noFill/>
          <a:ln w="9525">
            <a:noFill/>
          </a:ln>
        </p:spPr>
        <p:txBody>
          <a:bodyPr vert="eaVert">
            <a:spAutoFit/>
          </a:bodyPr>
          <a:p>
            <a:pPr>
              <a:spcBef>
                <a:spcPct val="50000"/>
              </a:spcBef>
            </a:pPr>
            <a:r>
              <a:rPr lang="zh-CN" altLang="en-US" sz="2000" b="1" dirty="0">
                <a:solidFill>
                  <a:schemeClr val="bg1"/>
                </a:solidFill>
                <a:latin typeface="Arial" panose="020B0604020202020204" pitchFamily="34" charset="0"/>
              </a:rPr>
              <a:t>基本要素</a:t>
            </a:r>
            <a:endParaRPr lang="zh-CN" altLang="en-US" sz="2000" b="1" dirty="0">
              <a:solidFill>
                <a:schemeClr val="bg1"/>
              </a:solidFill>
              <a:latin typeface="Arial" panose="020B0604020202020204" pitchFamily="34" charset="0"/>
            </a:endParaRPr>
          </a:p>
        </p:txBody>
      </p:sp>
      <p:grpSp>
        <p:nvGrpSpPr>
          <p:cNvPr id="3" name="组合 35"/>
          <p:cNvGrpSpPr/>
          <p:nvPr/>
        </p:nvGrpSpPr>
        <p:grpSpPr>
          <a:xfrm>
            <a:off x="3142505" y="116932"/>
            <a:ext cx="4208241" cy="641376"/>
            <a:chOff x="1884464" y="2224761"/>
            <a:chExt cx="1623874" cy="1623874"/>
          </a:xfrm>
          <a:solidFill>
            <a:srgbClr val="6BDBCF"/>
          </a:solidFill>
        </p:grpSpPr>
        <p:sp>
          <p:nvSpPr>
            <p:cNvPr id="37" name="Rectángulo redondeado 38"/>
            <p:cNvSpPr/>
            <p:nvPr/>
          </p:nvSpPr>
          <p:spPr>
            <a:xfrm>
              <a:off x="1884464" y="2224761"/>
              <a:ext cx="1623874" cy="162387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8" name="Rectángulo redondeado 42"/>
            <p:cNvSpPr/>
            <p:nvPr/>
          </p:nvSpPr>
          <p:spPr>
            <a:xfrm>
              <a:off x="1994530" y="2299813"/>
              <a:ext cx="1409001" cy="1469178"/>
            </a:xfrm>
            <a:prstGeom prst="round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sym typeface="+mn-ea"/>
                </a:rPr>
                <a:t>一、我国税收体制</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mn-ea"/>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1163"/>
                                        </p:tgtEl>
                                        <p:attrNameLst>
                                          <p:attrName>style.visibility</p:attrName>
                                        </p:attrNameLst>
                                      </p:cBhvr>
                                      <p:to>
                                        <p:strVal val="visible"/>
                                      </p:to>
                                    </p:set>
                                    <p:animEffect transition="in" filter="diamond(in)">
                                      <p:cBhvr>
                                        <p:cTn id="7" dur="500"/>
                                        <p:tgtEl>
                                          <p:spTgt spid="9116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diamond(in)">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1171"/>
                                        </p:tgtEl>
                                        <p:attrNameLst>
                                          <p:attrName>style.visibility</p:attrName>
                                        </p:attrNameLst>
                                      </p:cBhvr>
                                      <p:to>
                                        <p:strVal val="visible"/>
                                      </p:to>
                                    </p:set>
                                    <p:animEffect transition="in" filter="blinds(horizontal)">
                                      <p:cBhvr>
                                        <p:cTn id="22" dur="500"/>
                                        <p:tgtEl>
                                          <p:spTgt spid="9117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ox(in)">
                                      <p:cBhvr>
                                        <p:cTn id="27" dur="10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diamond(in)">
                                      <p:cBhvr>
                                        <p:cTn id="32" dur="10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91192"/>
                                        </p:tgtEl>
                                        <p:attrNameLst>
                                          <p:attrName>style.visibility</p:attrName>
                                        </p:attrNameLst>
                                      </p:cBhvr>
                                      <p:to>
                                        <p:strVal val="visible"/>
                                      </p:to>
                                    </p:set>
                                    <p:animEffect transition="in" filter="diamond(in)">
                                      <p:cBhvr>
                                        <p:cTn id="37" dur="1000"/>
                                        <p:tgtEl>
                                          <p:spTgt spid="91192"/>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91193"/>
                                        </p:tgtEl>
                                        <p:attrNameLst>
                                          <p:attrName>style.visibility</p:attrName>
                                        </p:attrNameLst>
                                      </p:cBhvr>
                                      <p:to>
                                        <p:strVal val="visible"/>
                                      </p:to>
                                    </p:set>
                                    <p:animEffect transition="in" filter="diamond(in)">
                                      <p:cBhvr>
                                        <p:cTn id="42" dur="1000"/>
                                        <p:tgtEl>
                                          <p:spTgt spid="91193"/>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91194"/>
                                        </p:tgtEl>
                                        <p:attrNameLst>
                                          <p:attrName>style.visibility</p:attrName>
                                        </p:attrNameLst>
                                      </p:cBhvr>
                                      <p:to>
                                        <p:strVal val="visible"/>
                                      </p:to>
                                    </p:set>
                                    <p:animEffect transition="in" filter="diamond(in)">
                                      <p:cBhvr>
                                        <p:cTn id="47" dur="1000"/>
                                        <p:tgtEl>
                                          <p:spTgt spid="91194"/>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91197"/>
                                        </p:tgtEl>
                                        <p:attrNameLst>
                                          <p:attrName>style.visibility</p:attrName>
                                        </p:attrNameLst>
                                      </p:cBhvr>
                                      <p:to>
                                        <p:strVal val="visible"/>
                                      </p:to>
                                    </p:set>
                                    <p:animEffect transition="in" filter="diamond(in)">
                                      <p:cBhvr>
                                        <p:cTn id="52" dur="1000"/>
                                        <p:tgtEl>
                                          <p:spTgt spid="91197"/>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91198"/>
                                        </p:tgtEl>
                                        <p:attrNameLst>
                                          <p:attrName>style.visibility</p:attrName>
                                        </p:attrNameLst>
                                      </p:cBhvr>
                                      <p:to>
                                        <p:strVal val="visible"/>
                                      </p:to>
                                    </p:set>
                                    <p:animEffect transition="in" filter="diamond(in)">
                                      <p:cBhvr>
                                        <p:cTn id="57" dur="1000"/>
                                        <p:tgtEl>
                                          <p:spTgt spid="91198"/>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grpId="0" nodeType="clickEffect">
                                  <p:stCondLst>
                                    <p:cond delay="0"/>
                                  </p:stCondLst>
                                  <p:childTnLst>
                                    <p:set>
                                      <p:cBhvr>
                                        <p:cTn id="61" dur="1" fill="hold">
                                          <p:stCondLst>
                                            <p:cond delay="0"/>
                                          </p:stCondLst>
                                        </p:cTn>
                                        <p:tgtEl>
                                          <p:spTgt spid="91199"/>
                                        </p:tgtEl>
                                        <p:attrNameLst>
                                          <p:attrName>style.visibility</p:attrName>
                                        </p:attrNameLst>
                                      </p:cBhvr>
                                      <p:to>
                                        <p:strVal val="visible"/>
                                      </p:to>
                                    </p:set>
                                    <p:animEffect transition="in" filter="diamond(in)">
                                      <p:cBhvr>
                                        <p:cTn id="62" dur="1000"/>
                                        <p:tgtEl>
                                          <p:spTgt spid="91199"/>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ntr" presetSubtype="16" fill="hold" grpId="0" nodeType="clickEffect">
                                  <p:stCondLst>
                                    <p:cond delay="0"/>
                                  </p:stCondLst>
                                  <p:childTnLst>
                                    <p:set>
                                      <p:cBhvr>
                                        <p:cTn id="66" dur="1" fill="hold">
                                          <p:stCondLst>
                                            <p:cond delay="0"/>
                                          </p:stCondLst>
                                        </p:cTn>
                                        <p:tgtEl>
                                          <p:spTgt spid="91201"/>
                                        </p:tgtEl>
                                        <p:attrNameLst>
                                          <p:attrName>style.visibility</p:attrName>
                                        </p:attrNameLst>
                                      </p:cBhvr>
                                      <p:to>
                                        <p:strVal val="visible"/>
                                      </p:to>
                                    </p:set>
                                    <p:animEffect transition="in" filter="diamond(in)">
                                      <p:cBhvr>
                                        <p:cTn id="67" dur="1000"/>
                                        <p:tgtEl>
                                          <p:spTgt spid="91201"/>
                                        </p:tgtEl>
                                      </p:cBhvr>
                                    </p:animEffect>
                                  </p:childTnLst>
                                </p:cTn>
                              </p:par>
                            </p:childTnLst>
                          </p:cTn>
                        </p:par>
                      </p:childTnLst>
                    </p:cTn>
                  </p:par>
                  <p:par>
                    <p:cTn id="68" fill="hold">
                      <p:stCondLst>
                        <p:cond delay="indefinite"/>
                      </p:stCondLst>
                      <p:childTnLst>
                        <p:par>
                          <p:cTn id="69" fill="hold">
                            <p:stCondLst>
                              <p:cond delay="0"/>
                            </p:stCondLst>
                            <p:childTnLst>
                              <p:par>
                                <p:cTn id="70" presetID="8" presetClass="entr" presetSubtype="16" fill="hold" grpId="0" nodeType="clickEffect">
                                  <p:stCondLst>
                                    <p:cond delay="0"/>
                                  </p:stCondLst>
                                  <p:childTnLst>
                                    <p:set>
                                      <p:cBhvr>
                                        <p:cTn id="71" dur="1" fill="hold">
                                          <p:stCondLst>
                                            <p:cond delay="0"/>
                                          </p:stCondLst>
                                        </p:cTn>
                                        <p:tgtEl>
                                          <p:spTgt spid="91202"/>
                                        </p:tgtEl>
                                        <p:attrNameLst>
                                          <p:attrName>style.visibility</p:attrName>
                                        </p:attrNameLst>
                                      </p:cBhvr>
                                      <p:to>
                                        <p:strVal val="visible"/>
                                      </p:to>
                                    </p:set>
                                    <p:animEffect transition="in" filter="diamond(in)">
                                      <p:cBhvr>
                                        <p:cTn id="72" dur="1000"/>
                                        <p:tgtEl>
                                          <p:spTgt spid="91202"/>
                                        </p:tgtEl>
                                      </p:cBhvr>
                                    </p:animEffect>
                                  </p:childTnLst>
                                </p:cTn>
                              </p:par>
                            </p:childTnLst>
                          </p:cTn>
                        </p:par>
                      </p:childTnLst>
                    </p:cTn>
                  </p:par>
                  <p:par>
                    <p:cTn id="73" fill="hold">
                      <p:stCondLst>
                        <p:cond delay="indefinite"/>
                      </p:stCondLst>
                      <p:childTnLst>
                        <p:par>
                          <p:cTn id="74" fill="hold">
                            <p:stCondLst>
                              <p:cond delay="0"/>
                            </p:stCondLst>
                            <p:childTnLst>
                              <p:par>
                                <p:cTn id="75" presetID="8" presetClass="entr" presetSubtype="16" fill="hold" grpId="0" nodeType="clickEffect">
                                  <p:stCondLst>
                                    <p:cond delay="0"/>
                                  </p:stCondLst>
                                  <p:childTnLst>
                                    <p:set>
                                      <p:cBhvr>
                                        <p:cTn id="76" dur="1" fill="hold">
                                          <p:stCondLst>
                                            <p:cond delay="0"/>
                                          </p:stCondLst>
                                        </p:cTn>
                                        <p:tgtEl>
                                          <p:spTgt spid="91205"/>
                                        </p:tgtEl>
                                        <p:attrNameLst>
                                          <p:attrName>style.visibility</p:attrName>
                                        </p:attrNameLst>
                                      </p:cBhvr>
                                      <p:to>
                                        <p:strVal val="visible"/>
                                      </p:to>
                                    </p:set>
                                    <p:animEffect transition="in" filter="diamond(in)">
                                      <p:cBhvr>
                                        <p:cTn id="77" dur="1000"/>
                                        <p:tgtEl>
                                          <p:spTgt spid="91205"/>
                                        </p:tgtEl>
                                      </p:cBhvr>
                                    </p:animEffect>
                                  </p:childTnLst>
                                </p:cTn>
                              </p:par>
                            </p:childTnLst>
                          </p:cTn>
                        </p:par>
                      </p:childTnLst>
                    </p:cTn>
                  </p:par>
                  <p:par>
                    <p:cTn id="78" fill="hold">
                      <p:stCondLst>
                        <p:cond delay="indefinite"/>
                      </p:stCondLst>
                      <p:childTnLst>
                        <p:par>
                          <p:cTn id="79" fill="hold">
                            <p:stCondLst>
                              <p:cond delay="0"/>
                            </p:stCondLst>
                            <p:childTnLst>
                              <p:par>
                                <p:cTn id="80" presetID="8" presetClass="entr" presetSubtype="16" fill="hold" grpId="0" nodeType="clickEffect">
                                  <p:stCondLst>
                                    <p:cond delay="0"/>
                                  </p:stCondLst>
                                  <p:childTnLst>
                                    <p:set>
                                      <p:cBhvr>
                                        <p:cTn id="81" dur="1" fill="hold">
                                          <p:stCondLst>
                                            <p:cond delay="0"/>
                                          </p:stCondLst>
                                        </p:cTn>
                                        <p:tgtEl>
                                          <p:spTgt spid="91203"/>
                                        </p:tgtEl>
                                        <p:attrNameLst>
                                          <p:attrName>style.visibility</p:attrName>
                                        </p:attrNameLst>
                                      </p:cBhvr>
                                      <p:to>
                                        <p:strVal val="visible"/>
                                      </p:to>
                                    </p:set>
                                    <p:animEffect transition="in" filter="diamond(in)">
                                      <p:cBhvr>
                                        <p:cTn id="82" dur="1000"/>
                                        <p:tgtEl>
                                          <p:spTgt spid="91203"/>
                                        </p:tgtEl>
                                      </p:cBhvr>
                                    </p:animEffect>
                                  </p:childTnLst>
                                </p:cTn>
                              </p:par>
                            </p:childTnLst>
                          </p:cTn>
                        </p:par>
                      </p:childTnLst>
                    </p:cTn>
                  </p:par>
                  <p:par>
                    <p:cTn id="83" fill="hold">
                      <p:stCondLst>
                        <p:cond delay="indefinite"/>
                      </p:stCondLst>
                      <p:childTnLst>
                        <p:par>
                          <p:cTn id="84" fill="hold">
                            <p:stCondLst>
                              <p:cond delay="0"/>
                            </p:stCondLst>
                            <p:childTnLst>
                              <p:par>
                                <p:cTn id="85" presetID="8" presetClass="entr" presetSubtype="16" fill="hold" grpId="0" nodeType="clickEffect">
                                  <p:stCondLst>
                                    <p:cond delay="0"/>
                                  </p:stCondLst>
                                  <p:childTnLst>
                                    <p:set>
                                      <p:cBhvr>
                                        <p:cTn id="86" dur="1" fill="hold">
                                          <p:stCondLst>
                                            <p:cond delay="0"/>
                                          </p:stCondLst>
                                        </p:cTn>
                                        <p:tgtEl>
                                          <p:spTgt spid="91206"/>
                                        </p:tgtEl>
                                        <p:attrNameLst>
                                          <p:attrName>style.visibility</p:attrName>
                                        </p:attrNameLst>
                                      </p:cBhvr>
                                      <p:to>
                                        <p:strVal val="visible"/>
                                      </p:to>
                                    </p:set>
                                    <p:animEffect transition="in" filter="diamond(in)">
                                      <p:cBhvr>
                                        <p:cTn id="87" dur="1000"/>
                                        <p:tgtEl>
                                          <p:spTgt spid="91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91163" grpId="0"/>
      <p:bldP spid="35" grpId="0"/>
      <p:bldP spid="91171" grpId="0"/>
      <p:bldP spid="91192" grpId="0" animBg="1"/>
      <p:bldP spid="91193" grpId="0" animBg="1"/>
      <p:bldP spid="91194" grpId="0" animBg="1"/>
      <p:bldP spid="91197" grpId="0" animBg="1"/>
      <p:bldP spid="91198" grpId="0" animBg="1"/>
      <p:bldP spid="91199" grpId="0" animBg="1"/>
      <p:bldP spid="91201" grpId="0" animBg="1"/>
      <p:bldP spid="91202" grpId="0" animBg="1"/>
      <p:bldP spid="91203" grpId="0" animBg="1"/>
      <p:bldP spid="91205" grpId="0" animBg="1"/>
      <p:bldP spid="91206"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6F7"/>
        </a:solidFill>
        <a:effectLst/>
      </p:bgPr>
    </p:bg>
    <p:spTree>
      <p:nvGrpSpPr>
        <p:cNvPr id="1" name=""/>
        <p:cNvGrpSpPr/>
        <p:nvPr/>
      </p:nvGrpSpPr>
      <p:grpSpPr/>
      <p:grpSp>
        <p:nvGrpSpPr>
          <p:cNvPr id="2" name="组合 1"/>
          <p:cNvGrpSpPr/>
          <p:nvPr/>
        </p:nvGrpSpPr>
        <p:grpSpPr>
          <a:xfrm>
            <a:off x="-28575" y="5837238"/>
            <a:ext cx="12218988" cy="1022350"/>
            <a:chOff x="-28575" y="3703045"/>
            <a:chExt cx="12316469" cy="1022099"/>
          </a:xfrm>
        </p:grpSpPr>
        <p:sp>
          <p:nvSpPr>
            <p:cNvPr id="3" name="矩形 4"/>
            <p:cNvSpPr/>
            <p:nvPr/>
          </p:nvSpPr>
          <p:spPr>
            <a:xfrm>
              <a:off x="5061550" y="4096648"/>
              <a:ext cx="7226344" cy="628496"/>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25986"/>
                <a:gd name="connsiteY0-26" fmla="*/ 612135 h 628661"/>
                <a:gd name="connsiteX1-27" fmla="*/ 7225986 w 7225986"/>
                <a:gd name="connsiteY1-28" fmla="*/ 52597 h 628661"/>
                <a:gd name="connsiteX2-29" fmla="*/ 7225986 w 7225986"/>
                <a:gd name="connsiteY2-30" fmla="*/ 628661 h 628661"/>
                <a:gd name="connsiteX3-31" fmla="*/ 0 w 7225986"/>
                <a:gd name="connsiteY3-32" fmla="*/ 612135 h 628661"/>
              </a:gdLst>
              <a:ahLst/>
              <a:cxnLst>
                <a:cxn ang="0">
                  <a:pos x="connsiteX0-25" y="connsiteY0-26"/>
                </a:cxn>
                <a:cxn ang="0">
                  <a:pos x="connsiteX1-27" y="connsiteY1-28"/>
                </a:cxn>
                <a:cxn ang="0">
                  <a:pos x="connsiteX2-29" y="connsiteY2-30"/>
                </a:cxn>
                <a:cxn ang="0">
                  <a:pos x="connsiteX3-31" y="connsiteY3-32"/>
                </a:cxn>
              </a:cxnLst>
              <a:rect l="l" t="t" r="r" b="b"/>
              <a:pathLst>
                <a:path w="7225986" h="628661">
                  <a:moveTo>
                    <a:pt x="0" y="612135"/>
                  </a:moveTo>
                  <a:cubicBezTo>
                    <a:pt x="2424269" y="420114"/>
                    <a:pt x="5053509" y="-179452"/>
                    <a:pt x="7225986" y="52597"/>
                  </a:cubicBezTo>
                  <a:lnTo>
                    <a:pt x="7225986" y="628661"/>
                  </a:lnTo>
                  <a:cubicBezTo>
                    <a:pt x="4801717" y="297356"/>
                    <a:pt x="2424269" y="612135"/>
                    <a:pt x="0" y="612135"/>
                  </a:cubicBezTo>
                  <a:close/>
                </a:path>
              </a:pathLst>
            </a:custGeom>
            <a:solidFill>
              <a:srgbClr val="56B1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4"/>
            <p:cNvSpPr/>
            <p:nvPr/>
          </p:nvSpPr>
          <p:spPr>
            <a:xfrm>
              <a:off x="5055149" y="3703045"/>
              <a:ext cx="7232745" cy="1003054"/>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32614"/>
                <a:gd name="connsiteY0-26" fmla="*/ 1002435 h 1002435"/>
                <a:gd name="connsiteX1-27" fmla="*/ 7232614 w 7232614"/>
                <a:gd name="connsiteY1-28" fmla="*/ 34486 h 1002435"/>
                <a:gd name="connsiteX2-29" fmla="*/ 7232614 w 7232614"/>
                <a:gd name="connsiteY2-30" fmla="*/ 610550 h 1002435"/>
                <a:gd name="connsiteX3-31" fmla="*/ 0 w 7232614"/>
                <a:gd name="connsiteY3-32" fmla="*/ 1002435 h 1002435"/>
              </a:gdLst>
              <a:ahLst/>
              <a:cxnLst>
                <a:cxn ang="0">
                  <a:pos x="connsiteX0-25" y="connsiteY0-26"/>
                </a:cxn>
                <a:cxn ang="0">
                  <a:pos x="connsiteX1-27" y="connsiteY1-28"/>
                </a:cxn>
                <a:cxn ang="0">
                  <a:pos x="connsiteX2-29" y="connsiteY2-30"/>
                </a:cxn>
                <a:cxn ang="0">
                  <a:pos x="connsiteX3-31" y="connsiteY3-32"/>
                </a:cxn>
              </a:cxnLst>
              <a:rect l="l" t="t" r="r" b="b"/>
              <a:pathLst>
                <a:path w="7232614" h="1002435">
                  <a:moveTo>
                    <a:pt x="0" y="1002435"/>
                  </a:moveTo>
                  <a:cubicBezTo>
                    <a:pt x="2424269" y="810414"/>
                    <a:pt x="5060137" y="-197563"/>
                    <a:pt x="7232614" y="34486"/>
                  </a:cubicBezTo>
                  <a:lnTo>
                    <a:pt x="7232614" y="610550"/>
                  </a:lnTo>
                  <a:cubicBezTo>
                    <a:pt x="4808345" y="279245"/>
                    <a:pt x="2424269" y="1002435"/>
                    <a:pt x="0" y="1002435"/>
                  </a:cubicBezTo>
                  <a:close/>
                </a:path>
              </a:pathLst>
            </a:cu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矩形 4"/>
            <p:cNvSpPr/>
            <p:nvPr/>
          </p:nvSpPr>
          <p:spPr>
            <a:xfrm flipH="1">
              <a:off x="-28575" y="3742722"/>
              <a:ext cx="5184534" cy="964963"/>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32614"/>
                <a:gd name="connsiteY0-26" fmla="*/ 1002435 h 1002435"/>
                <a:gd name="connsiteX1-27" fmla="*/ 7232614 w 7232614"/>
                <a:gd name="connsiteY1-28" fmla="*/ 34486 h 1002435"/>
                <a:gd name="connsiteX2-29" fmla="*/ 7232614 w 7232614"/>
                <a:gd name="connsiteY2-30" fmla="*/ 610550 h 1002435"/>
                <a:gd name="connsiteX3-31" fmla="*/ 0 w 7232614"/>
                <a:gd name="connsiteY3-32" fmla="*/ 1002435 h 1002435"/>
                <a:gd name="connsiteX0-33" fmla="*/ 0 w 7160333"/>
                <a:gd name="connsiteY0-34" fmla="*/ 965039 h 965039"/>
                <a:gd name="connsiteX1-35" fmla="*/ 7160333 w 7160333"/>
                <a:gd name="connsiteY1-36" fmla="*/ 35649 h 965039"/>
                <a:gd name="connsiteX2-37" fmla="*/ 7160333 w 7160333"/>
                <a:gd name="connsiteY2-38" fmla="*/ 611713 h 965039"/>
                <a:gd name="connsiteX3-39" fmla="*/ 0 w 7160333"/>
                <a:gd name="connsiteY3-40" fmla="*/ 965039 h 965039"/>
              </a:gdLst>
              <a:ahLst/>
              <a:cxnLst>
                <a:cxn ang="0">
                  <a:pos x="connsiteX0-33" y="connsiteY0-34"/>
                </a:cxn>
                <a:cxn ang="0">
                  <a:pos x="connsiteX1-35" y="connsiteY1-36"/>
                </a:cxn>
                <a:cxn ang="0">
                  <a:pos x="connsiteX2-37" y="connsiteY2-38"/>
                </a:cxn>
                <a:cxn ang="0">
                  <a:pos x="connsiteX3-39" y="connsiteY3-40"/>
                </a:cxn>
              </a:cxnLst>
              <a:rect l="l" t="t" r="r" b="b"/>
              <a:pathLst>
                <a:path w="7160333" h="965039">
                  <a:moveTo>
                    <a:pt x="0" y="965039"/>
                  </a:moveTo>
                  <a:cubicBezTo>
                    <a:pt x="2424269" y="773018"/>
                    <a:pt x="4987856" y="-196400"/>
                    <a:pt x="7160333" y="35649"/>
                  </a:cubicBezTo>
                  <a:lnTo>
                    <a:pt x="7160333" y="611713"/>
                  </a:lnTo>
                  <a:cubicBezTo>
                    <a:pt x="4736064" y="280408"/>
                    <a:pt x="2424269" y="965039"/>
                    <a:pt x="0" y="965039"/>
                  </a:cubicBezTo>
                  <a:close/>
                </a:path>
              </a:pathLst>
            </a:cu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6" name="Group 4"/>
          <p:cNvGrpSpPr/>
          <p:nvPr/>
        </p:nvGrpSpPr>
        <p:grpSpPr>
          <a:xfrm>
            <a:off x="814388" y="1549400"/>
            <a:ext cx="3883025" cy="4125913"/>
            <a:chOff x="4154265" y="2103570"/>
            <a:chExt cx="3883471" cy="4126785"/>
          </a:xfrm>
        </p:grpSpPr>
        <p:sp>
          <p:nvSpPr>
            <p:cNvPr id="7" name="Freeform 15"/>
            <p:cNvSpPr/>
            <p:nvPr/>
          </p:nvSpPr>
          <p:spPr bwMode="auto">
            <a:xfrm>
              <a:off x="4255877" y="3913702"/>
              <a:ext cx="925618" cy="633547"/>
            </a:xfrm>
            <a:custGeom>
              <a:avLst/>
              <a:gdLst>
                <a:gd name="T0" fmla="*/ 0 w 776"/>
                <a:gd name="T1" fmla="*/ 142 h 532"/>
                <a:gd name="T2" fmla="*/ 265 w 776"/>
                <a:gd name="T3" fmla="*/ 0 h 532"/>
                <a:gd name="T4" fmla="*/ 681 w 776"/>
                <a:gd name="T5" fmla="*/ 431 h 532"/>
                <a:gd name="T6" fmla="*/ 776 w 776"/>
                <a:gd name="T7" fmla="*/ 386 h 532"/>
                <a:gd name="T8" fmla="*/ 776 w 776"/>
                <a:gd name="T9" fmla="*/ 483 h 532"/>
                <a:gd name="T10" fmla="*/ 689 w 776"/>
                <a:gd name="T11" fmla="*/ 532 h 532"/>
                <a:gd name="T12" fmla="*/ 0 w 776"/>
                <a:gd name="T13" fmla="*/ 142 h 532"/>
              </a:gdLst>
              <a:ahLst/>
              <a:cxnLst>
                <a:cxn ang="0">
                  <a:pos x="T0" y="T1"/>
                </a:cxn>
                <a:cxn ang="0">
                  <a:pos x="T2" y="T3"/>
                </a:cxn>
                <a:cxn ang="0">
                  <a:pos x="T4" y="T5"/>
                </a:cxn>
                <a:cxn ang="0">
                  <a:pos x="T6" y="T7"/>
                </a:cxn>
                <a:cxn ang="0">
                  <a:pos x="T8" y="T9"/>
                </a:cxn>
                <a:cxn ang="0">
                  <a:pos x="T10" y="T11"/>
                </a:cxn>
                <a:cxn ang="0">
                  <a:pos x="T12" y="T13"/>
                </a:cxn>
              </a:cxnLst>
              <a:rect l="0" t="0" r="r" b="b"/>
              <a:pathLst>
                <a:path w="776" h="532">
                  <a:moveTo>
                    <a:pt x="0" y="142"/>
                  </a:moveTo>
                  <a:lnTo>
                    <a:pt x="265" y="0"/>
                  </a:lnTo>
                  <a:lnTo>
                    <a:pt x="681" y="431"/>
                  </a:lnTo>
                  <a:lnTo>
                    <a:pt x="776" y="386"/>
                  </a:lnTo>
                  <a:lnTo>
                    <a:pt x="776" y="483"/>
                  </a:lnTo>
                  <a:lnTo>
                    <a:pt x="689" y="532"/>
                  </a:lnTo>
                  <a:lnTo>
                    <a:pt x="0" y="142"/>
                  </a:lnTo>
                  <a:close/>
                </a:path>
              </a:pathLst>
            </a:custGeom>
            <a:solidFill>
              <a:schemeClr val="bg1">
                <a:lumMod val="85000"/>
              </a:schemeClr>
            </a:solidFill>
            <a:ln>
              <a:noFill/>
            </a:ln>
          </p:spPr>
          <p:txBody>
            <a:bodyP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1C1C1C"/>
                </a:solidFill>
                <a:effectLst/>
                <a:uLnTx/>
                <a:uFillTx/>
                <a:latin typeface="Agency FB" panose="020B0503020202020204" pitchFamily="34" charset="0"/>
                <a:ea typeface="+mn-ea"/>
                <a:cs typeface="+mn-cs"/>
              </a:endParaRPr>
            </a:p>
          </p:txBody>
        </p:sp>
        <p:sp>
          <p:nvSpPr>
            <p:cNvPr id="3080" name="Freeform 6"/>
            <p:cNvSpPr/>
            <p:nvPr/>
          </p:nvSpPr>
          <p:spPr>
            <a:xfrm>
              <a:off x="5232477" y="2424410"/>
              <a:ext cx="863524" cy="584429"/>
            </a:xfrm>
            <a:custGeom>
              <a:avLst/>
              <a:gdLst>
                <a:gd name="txL" fmla="*/ 0 w 724"/>
                <a:gd name="txT" fmla="*/ 0 h 490"/>
                <a:gd name="txR" fmla="*/ 724 w 724"/>
                <a:gd name="txB" fmla="*/ 490 h 490"/>
              </a:gdLst>
              <a:ahLst/>
              <a:cxnLst>
                <a:cxn ang="0">
                  <a:pos x="0" y="0"/>
                </a:cxn>
                <a:cxn ang="0">
                  <a:pos x="0" y="2147483647"/>
                </a:cxn>
                <a:cxn ang="0">
                  <a:pos x="2147483647" y="2147483647"/>
                </a:cxn>
                <a:cxn ang="0">
                  <a:pos x="2147483647" y="2147483647"/>
                </a:cxn>
                <a:cxn ang="0">
                  <a:pos x="2147483647" y="2147483647"/>
                </a:cxn>
                <a:cxn ang="0">
                  <a:pos x="2147483647" y="2147483647"/>
                </a:cxn>
                <a:cxn ang="0">
                  <a:pos x="0" y="0"/>
                </a:cxn>
              </a:cxnLst>
              <a:rect l="txL" t="txT" r="txR" b="txB"/>
              <a:pathLst>
                <a:path w="724" h="490">
                  <a:moveTo>
                    <a:pt x="0" y="0"/>
                  </a:moveTo>
                  <a:lnTo>
                    <a:pt x="0" y="114"/>
                  </a:lnTo>
                  <a:lnTo>
                    <a:pt x="499" y="336"/>
                  </a:lnTo>
                  <a:lnTo>
                    <a:pt x="525" y="490"/>
                  </a:lnTo>
                  <a:lnTo>
                    <a:pt x="724" y="398"/>
                  </a:lnTo>
                  <a:lnTo>
                    <a:pt x="722" y="306"/>
                  </a:lnTo>
                  <a:lnTo>
                    <a:pt x="0" y="0"/>
                  </a:lnTo>
                  <a:close/>
                </a:path>
              </a:pathLst>
            </a:custGeom>
            <a:solidFill>
              <a:srgbClr val="56B1BC"/>
            </a:solidFill>
            <a:ln w="9525">
              <a:noFill/>
            </a:ln>
          </p:spPr>
          <p:txBody>
            <a:bodyPr/>
            <a:p>
              <a:endParaRPr lang="zh-CN" altLang="en-US" dirty="0">
                <a:latin typeface="Arial" panose="020B0604020202020204" pitchFamily="34" charset="0"/>
              </a:endParaRPr>
            </a:p>
          </p:txBody>
        </p:sp>
        <p:sp>
          <p:nvSpPr>
            <p:cNvPr id="9" name="Freeform 8"/>
            <p:cNvSpPr/>
            <p:nvPr/>
          </p:nvSpPr>
          <p:spPr bwMode="auto">
            <a:xfrm>
              <a:off x="5076708" y="4397993"/>
              <a:ext cx="327063" cy="1214694"/>
            </a:xfrm>
            <a:custGeom>
              <a:avLst/>
              <a:gdLst>
                <a:gd name="T0" fmla="*/ 30 w 274"/>
                <a:gd name="T1" fmla="*/ 1018 h 1018"/>
                <a:gd name="T2" fmla="*/ 274 w 274"/>
                <a:gd name="T3" fmla="*/ 890 h 1018"/>
                <a:gd name="T4" fmla="*/ 220 w 274"/>
                <a:gd name="T5" fmla="*/ 0 h 1018"/>
                <a:gd name="T6" fmla="*/ 0 w 274"/>
                <a:gd name="T7" fmla="*/ 125 h 1018"/>
                <a:gd name="T8" fmla="*/ 30 w 274"/>
                <a:gd name="T9" fmla="*/ 1018 h 1018"/>
              </a:gdLst>
              <a:ahLst/>
              <a:cxnLst>
                <a:cxn ang="0">
                  <a:pos x="T0" y="T1"/>
                </a:cxn>
                <a:cxn ang="0">
                  <a:pos x="T2" y="T3"/>
                </a:cxn>
                <a:cxn ang="0">
                  <a:pos x="T4" y="T5"/>
                </a:cxn>
                <a:cxn ang="0">
                  <a:pos x="T6" y="T7"/>
                </a:cxn>
                <a:cxn ang="0">
                  <a:pos x="T8" y="T9"/>
                </a:cxn>
              </a:cxnLst>
              <a:rect l="0" t="0" r="r" b="b"/>
              <a:pathLst>
                <a:path w="274" h="1018">
                  <a:moveTo>
                    <a:pt x="30" y="1018"/>
                  </a:moveTo>
                  <a:lnTo>
                    <a:pt x="274" y="890"/>
                  </a:lnTo>
                  <a:lnTo>
                    <a:pt x="220" y="0"/>
                  </a:lnTo>
                  <a:lnTo>
                    <a:pt x="0" y="125"/>
                  </a:lnTo>
                  <a:lnTo>
                    <a:pt x="30" y="1018"/>
                  </a:lnTo>
                  <a:close/>
                </a:path>
              </a:pathLst>
            </a:custGeom>
            <a:solidFill>
              <a:schemeClr val="accent5">
                <a:lumMod val="75000"/>
              </a:schemeClr>
            </a:solidFill>
            <a:ln>
              <a:noFill/>
            </a:ln>
          </p:spPr>
          <p:txBody>
            <a:bodyP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1C1C1C"/>
                </a:solidFill>
                <a:effectLst/>
                <a:uLnTx/>
                <a:uFillTx/>
                <a:latin typeface="Agency FB" panose="020B0503020202020204" pitchFamily="34" charset="0"/>
                <a:ea typeface="+mn-ea"/>
                <a:cs typeface="+mn-cs"/>
              </a:endParaRPr>
            </a:p>
          </p:txBody>
        </p:sp>
        <p:sp>
          <p:nvSpPr>
            <p:cNvPr id="10" name="Freeform 9"/>
            <p:cNvSpPr/>
            <p:nvPr/>
          </p:nvSpPr>
          <p:spPr bwMode="auto">
            <a:xfrm>
              <a:off x="5014789" y="2824447"/>
              <a:ext cx="987538" cy="1602127"/>
            </a:xfrm>
            <a:custGeom>
              <a:avLst/>
              <a:gdLst>
                <a:gd name="T0" fmla="*/ 45 w 829"/>
                <a:gd name="T1" fmla="*/ 1343 h 1343"/>
                <a:gd name="T2" fmla="*/ 213 w 829"/>
                <a:gd name="T3" fmla="*/ 1264 h 1343"/>
                <a:gd name="T4" fmla="*/ 195 w 829"/>
                <a:gd name="T5" fmla="*/ 476 h 1343"/>
                <a:gd name="T6" fmla="*/ 829 w 829"/>
                <a:gd name="T7" fmla="*/ 112 h 1343"/>
                <a:gd name="T8" fmla="*/ 829 w 829"/>
                <a:gd name="T9" fmla="*/ 0 h 1343"/>
                <a:gd name="T10" fmla="*/ 0 w 829"/>
                <a:gd name="T11" fmla="*/ 348 h 1343"/>
                <a:gd name="T12" fmla="*/ 45 w 829"/>
                <a:gd name="T13" fmla="*/ 1343 h 1343"/>
              </a:gdLst>
              <a:ahLst/>
              <a:cxnLst>
                <a:cxn ang="0">
                  <a:pos x="T0" y="T1"/>
                </a:cxn>
                <a:cxn ang="0">
                  <a:pos x="T2" y="T3"/>
                </a:cxn>
                <a:cxn ang="0">
                  <a:pos x="T4" y="T5"/>
                </a:cxn>
                <a:cxn ang="0">
                  <a:pos x="T6" y="T7"/>
                </a:cxn>
                <a:cxn ang="0">
                  <a:pos x="T8" y="T9"/>
                </a:cxn>
                <a:cxn ang="0">
                  <a:pos x="T10" y="T11"/>
                </a:cxn>
                <a:cxn ang="0">
                  <a:pos x="T12" y="T13"/>
                </a:cxn>
              </a:cxnLst>
              <a:rect l="0" t="0" r="r" b="b"/>
              <a:pathLst>
                <a:path w="829" h="1343">
                  <a:moveTo>
                    <a:pt x="45" y="1343"/>
                  </a:moveTo>
                  <a:lnTo>
                    <a:pt x="213" y="1264"/>
                  </a:lnTo>
                  <a:lnTo>
                    <a:pt x="195" y="476"/>
                  </a:lnTo>
                  <a:lnTo>
                    <a:pt x="829" y="112"/>
                  </a:lnTo>
                  <a:lnTo>
                    <a:pt x="829" y="0"/>
                  </a:lnTo>
                  <a:lnTo>
                    <a:pt x="0" y="348"/>
                  </a:lnTo>
                  <a:lnTo>
                    <a:pt x="45" y="1343"/>
                  </a:lnTo>
                  <a:close/>
                </a:path>
              </a:pathLst>
            </a:custGeom>
            <a:solidFill>
              <a:schemeClr val="accent5">
                <a:lumMod val="75000"/>
              </a:schemeClr>
            </a:solidFill>
            <a:ln>
              <a:noFill/>
            </a:ln>
          </p:spPr>
          <p:txBody>
            <a:bodyP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1C1C1C"/>
                </a:solidFill>
                <a:effectLst/>
                <a:uLnTx/>
                <a:uFillTx/>
                <a:latin typeface="Agency FB" panose="020B0503020202020204" pitchFamily="34" charset="0"/>
                <a:ea typeface="+mn-ea"/>
                <a:cs typeface="+mn-cs"/>
              </a:endParaRPr>
            </a:p>
          </p:txBody>
        </p:sp>
        <p:sp>
          <p:nvSpPr>
            <p:cNvPr id="3083" name="Freeform 11"/>
            <p:cNvSpPr/>
            <p:nvPr/>
          </p:nvSpPr>
          <p:spPr>
            <a:xfrm>
              <a:off x="6688779" y="4381651"/>
              <a:ext cx="431762" cy="1230879"/>
            </a:xfrm>
            <a:custGeom>
              <a:avLst/>
              <a:gdLst>
                <a:gd name="txL" fmla="*/ 0 w 362"/>
                <a:gd name="txT" fmla="*/ 0 h 1032"/>
                <a:gd name="txR" fmla="*/ 362 w 362"/>
                <a:gd name="txB" fmla="*/ 1032 h 1032"/>
              </a:gdLst>
              <a:ahLst/>
              <a:cxnLst>
                <a:cxn ang="0">
                  <a:pos x="2147483647" y="2147483647"/>
                </a:cxn>
                <a:cxn ang="0">
                  <a:pos x="2147483647" y="0"/>
                </a:cxn>
                <a:cxn ang="0">
                  <a:pos x="0"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62" h="1032">
                  <a:moveTo>
                    <a:pt x="362" y="132"/>
                  </a:moveTo>
                  <a:lnTo>
                    <a:pt x="107" y="0"/>
                  </a:lnTo>
                  <a:lnTo>
                    <a:pt x="0" y="38"/>
                  </a:lnTo>
                  <a:lnTo>
                    <a:pt x="31" y="196"/>
                  </a:lnTo>
                  <a:lnTo>
                    <a:pt x="147" y="258"/>
                  </a:lnTo>
                  <a:lnTo>
                    <a:pt x="258" y="999"/>
                  </a:lnTo>
                  <a:lnTo>
                    <a:pt x="324" y="1032"/>
                  </a:lnTo>
                  <a:lnTo>
                    <a:pt x="362" y="132"/>
                  </a:lnTo>
                  <a:close/>
                </a:path>
              </a:pathLst>
            </a:custGeom>
            <a:solidFill>
              <a:srgbClr val="56B1BC"/>
            </a:solidFill>
            <a:ln w="9525">
              <a:noFill/>
            </a:ln>
          </p:spPr>
          <p:txBody>
            <a:bodyPr/>
            <a:p>
              <a:endParaRPr lang="zh-CN" altLang="en-US" dirty="0">
                <a:latin typeface="Arial" panose="020B0604020202020204" pitchFamily="34" charset="0"/>
              </a:endParaRPr>
            </a:p>
          </p:txBody>
        </p:sp>
        <p:sp>
          <p:nvSpPr>
            <p:cNvPr id="12" name="Freeform 12"/>
            <p:cNvSpPr/>
            <p:nvPr/>
          </p:nvSpPr>
          <p:spPr bwMode="auto">
            <a:xfrm>
              <a:off x="6088062" y="2424313"/>
              <a:ext cx="868462" cy="558918"/>
            </a:xfrm>
            <a:custGeom>
              <a:avLst/>
              <a:gdLst>
                <a:gd name="T0" fmla="*/ 5 w 729"/>
                <a:gd name="T1" fmla="*/ 306 h 469"/>
                <a:gd name="T2" fmla="*/ 729 w 729"/>
                <a:gd name="T3" fmla="*/ 0 h 469"/>
                <a:gd name="T4" fmla="*/ 729 w 729"/>
                <a:gd name="T5" fmla="*/ 86 h 469"/>
                <a:gd name="T6" fmla="*/ 144 w 729"/>
                <a:gd name="T7" fmla="*/ 336 h 469"/>
                <a:gd name="T8" fmla="*/ 149 w 729"/>
                <a:gd name="T9" fmla="*/ 469 h 469"/>
                <a:gd name="T10" fmla="*/ 0 w 729"/>
                <a:gd name="T11" fmla="*/ 436 h 469"/>
                <a:gd name="T12" fmla="*/ 5 w 729"/>
                <a:gd name="T13" fmla="*/ 306 h 469"/>
              </a:gdLst>
              <a:ahLst/>
              <a:cxnLst>
                <a:cxn ang="0">
                  <a:pos x="T0" y="T1"/>
                </a:cxn>
                <a:cxn ang="0">
                  <a:pos x="T2" y="T3"/>
                </a:cxn>
                <a:cxn ang="0">
                  <a:pos x="T4" y="T5"/>
                </a:cxn>
                <a:cxn ang="0">
                  <a:pos x="T6" y="T7"/>
                </a:cxn>
                <a:cxn ang="0">
                  <a:pos x="T8" y="T9"/>
                </a:cxn>
                <a:cxn ang="0">
                  <a:pos x="T10" y="T11"/>
                </a:cxn>
                <a:cxn ang="0">
                  <a:pos x="T12" y="T13"/>
                </a:cxn>
              </a:cxnLst>
              <a:rect l="0" t="0" r="r" b="b"/>
              <a:pathLst>
                <a:path w="729" h="469">
                  <a:moveTo>
                    <a:pt x="5" y="306"/>
                  </a:moveTo>
                  <a:lnTo>
                    <a:pt x="729" y="0"/>
                  </a:lnTo>
                  <a:lnTo>
                    <a:pt x="729" y="86"/>
                  </a:lnTo>
                  <a:lnTo>
                    <a:pt x="144" y="336"/>
                  </a:lnTo>
                  <a:lnTo>
                    <a:pt x="149" y="469"/>
                  </a:lnTo>
                  <a:lnTo>
                    <a:pt x="0" y="436"/>
                  </a:lnTo>
                  <a:lnTo>
                    <a:pt x="5" y="306"/>
                  </a:lnTo>
                  <a:close/>
                </a:path>
              </a:pathLst>
            </a:custGeom>
            <a:solidFill>
              <a:schemeClr val="accent5">
                <a:lumMod val="75000"/>
              </a:schemeClr>
            </a:solidFill>
            <a:ln>
              <a:noFill/>
            </a:ln>
          </p:spPr>
          <p:txBody>
            <a:bodyP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1C1C1C"/>
                </a:solidFill>
                <a:effectLst/>
                <a:uLnTx/>
                <a:uFillTx/>
                <a:latin typeface="Agency FB" panose="020B0503020202020204" pitchFamily="34" charset="0"/>
                <a:ea typeface="+mn-ea"/>
                <a:cs typeface="+mn-cs"/>
              </a:endParaRPr>
            </a:p>
          </p:txBody>
        </p:sp>
        <p:sp>
          <p:nvSpPr>
            <p:cNvPr id="3085" name="Freeform 13"/>
            <p:cNvSpPr/>
            <p:nvPr/>
          </p:nvSpPr>
          <p:spPr>
            <a:xfrm>
              <a:off x="5156143" y="4460369"/>
              <a:ext cx="1873751" cy="660763"/>
            </a:xfrm>
            <a:custGeom>
              <a:avLst/>
              <a:gdLst>
                <a:gd name="txL" fmla="*/ 0 w 1571"/>
                <a:gd name="txT" fmla="*/ 0 h 554"/>
                <a:gd name="txR" fmla="*/ 1571 w 1571"/>
                <a:gd name="txB" fmla="*/ 554 h 554"/>
              </a:gdLst>
              <a:ahLst/>
              <a:cxnLst>
                <a:cxn ang="0">
                  <a:pos x="0" y="2147483647"/>
                </a:cxn>
                <a:cxn ang="0">
                  <a:pos x="2147483647" y="0"/>
                </a:cxn>
                <a:cxn ang="0">
                  <a:pos x="2147483647" y="2147483647"/>
                </a:cxn>
                <a:cxn ang="0">
                  <a:pos x="2147483647" y="2147483647"/>
                </a:cxn>
                <a:cxn ang="0">
                  <a:pos x="2147483647" y="2147483647"/>
                </a:cxn>
                <a:cxn ang="0">
                  <a:pos x="0" y="2147483647"/>
                </a:cxn>
              </a:cxnLst>
              <a:rect l="txL" t="txT" r="txR" b="txB"/>
              <a:pathLst>
                <a:path w="1571" h="554">
                  <a:moveTo>
                    <a:pt x="0" y="111"/>
                  </a:moveTo>
                  <a:lnTo>
                    <a:pt x="192" y="0"/>
                  </a:lnTo>
                  <a:lnTo>
                    <a:pt x="1467" y="57"/>
                  </a:lnTo>
                  <a:lnTo>
                    <a:pt x="1571" y="111"/>
                  </a:lnTo>
                  <a:lnTo>
                    <a:pt x="788" y="554"/>
                  </a:lnTo>
                  <a:lnTo>
                    <a:pt x="0" y="111"/>
                  </a:lnTo>
                  <a:close/>
                </a:path>
              </a:pathLst>
            </a:custGeom>
            <a:solidFill>
              <a:srgbClr val="D8D8D8"/>
            </a:solidFill>
            <a:ln w="9525">
              <a:noFill/>
            </a:ln>
          </p:spPr>
          <p:txBody>
            <a:bodyPr/>
            <a:p>
              <a:endParaRPr lang="zh-CN" altLang="en-US" dirty="0">
                <a:latin typeface="Arial" panose="020B0604020202020204" pitchFamily="34" charset="0"/>
              </a:endParaRPr>
            </a:p>
          </p:txBody>
        </p:sp>
        <p:sp>
          <p:nvSpPr>
            <p:cNvPr id="14" name="Freeform 14"/>
            <p:cNvSpPr/>
            <p:nvPr/>
          </p:nvSpPr>
          <p:spPr bwMode="auto">
            <a:xfrm>
              <a:off x="6923183" y="3901000"/>
              <a:ext cx="1019292" cy="638310"/>
            </a:xfrm>
            <a:custGeom>
              <a:avLst/>
              <a:gdLst>
                <a:gd name="T0" fmla="*/ 855 w 855"/>
                <a:gd name="T1" fmla="*/ 152 h 535"/>
                <a:gd name="T2" fmla="*/ 578 w 855"/>
                <a:gd name="T3" fmla="*/ 0 h 535"/>
                <a:gd name="T4" fmla="*/ 0 w 855"/>
                <a:gd name="T5" fmla="*/ 228 h 535"/>
                <a:gd name="T6" fmla="*/ 76 w 855"/>
                <a:gd name="T7" fmla="*/ 490 h 535"/>
                <a:gd name="T8" fmla="*/ 166 w 855"/>
                <a:gd name="T9" fmla="*/ 535 h 535"/>
                <a:gd name="T10" fmla="*/ 855 w 855"/>
                <a:gd name="T11" fmla="*/ 152 h 535"/>
              </a:gdLst>
              <a:ahLst/>
              <a:cxnLst>
                <a:cxn ang="0">
                  <a:pos x="T0" y="T1"/>
                </a:cxn>
                <a:cxn ang="0">
                  <a:pos x="T2" y="T3"/>
                </a:cxn>
                <a:cxn ang="0">
                  <a:pos x="T4" y="T5"/>
                </a:cxn>
                <a:cxn ang="0">
                  <a:pos x="T6" y="T7"/>
                </a:cxn>
                <a:cxn ang="0">
                  <a:pos x="T8" y="T9"/>
                </a:cxn>
                <a:cxn ang="0">
                  <a:pos x="T10" y="T11"/>
                </a:cxn>
              </a:cxnLst>
              <a:rect l="0" t="0" r="r" b="b"/>
              <a:pathLst>
                <a:path w="855" h="535">
                  <a:moveTo>
                    <a:pt x="855" y="152"/>
                  </a:moveTo>
                  <a:lnTo>
                    <a:pt x="578" y="0"/>
                  </a:lnTo>
                  <a:lnTo>
                    <a:pt x="0" y="228"/>
                  </a:lnTo>
                  <a:lnTo>
                    <a:pt x="76" y="490"/>
                  </a:lnTo>
                  <a:lnTo>
                    <a:pt x="166" y="535"/>
                  </a:lnTo>
                  <a:lnTo>
                    <a:pt x="855" y="152"/>
                  </a:lnTo>
                  <a:close/>
                </a:path>
              </a:pathLst>
            </a:custGeom>
            <a:solidFill>
              <a:schemeClr val="accent5">
                <a:lumMod val="75000"/>
              </a:schemeClr>
            </a:solidFill>
            <a:ln>
              <a:noFill/>
            </a:ln>
          </p:spPr>
          <p:txBody>
            <a:bodyP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1C1C1C"/>
                </a:solidFill>
                <a:effectLst/>
                <a:uLnTx/>
                <a:uFillTx/>
                <a:latin typeface="Agency FB" panose="020B0503020202020204" pitchFamily="34" charset="0"/>
                <a:ea typeface="+mn-ea"/>
                <a:cs typeface="+mn-cs"/>
              </a:endParaRPr>
            </a:p>
          </p:txBody>
        </p:sp>
        <p:sp>
          <p:nvSpPr>
            <p:cNvPr id="15" name="Freeform 16"/>
            <p:cNvSpPr/>
            <p:nvPr/>
          </p:nvSpPr>
          <p:spPr bwMode="auto">
            <a:xfrm>
              <a:off x="4887774" y="3240460"/>
              <a:ext cx="179408" cy="1186114"/>
            </a:xfrm>
            <a:custGeom>
              <a:avLst/>
              <a:gdLst>
                <a:gd name="T0" fmla="*/ 151 w 151"/>
                <a:gd name="T1" fmla="*/ 995 h 995"/>
                <a:gd name="T2" fmla="*/ 0 w 151"/>
                <a:gd name="T3" fmla="*/ 41 h 995"/>
                <a:gd name="T4" fmla="*/ 106 w 151"/>
                <a:gd name="T5" fmla="*/ 0 h 995"/>
                <a:gd name="T6" fmla="*/ 151 w 151"/>
                <a:gd name="T7" fmla="*/ 62 h 995"/>
                <a:gd name="T8" fmla="*/ 151 w 151"/>
                <a:gd name="T9" fmla="*/ 995 h 995"/>
              </a:gdLst>
              <a:ahLst/>
              <a:cxnLst>
                <a:cxn ang="0">
                  <a:pos x="T0" y="T1"/>
                </a:cxn>
                <a:cxn ang="0">
                  <a:pos x="T2" y="T3"/>
                </a:cxn>
                <a:cxn ang="0">
                  <a:pos x="T4" y="T5"/>
                </a:cxn>
                <a:cxn ang="0">
                  <a:pos x="T6" y="T7"/>
                </a:cxn>
                <a:cxn ang="0">
                  <a:pos x="T8" y="T9"/>
                </a:cxn>
              </a:cxnLst>
              <a:rect l="0" t="0" r="r" b="b"/>
              <a:pathLst>
                <a:path w="151" h="995">
                  <a:moveTo>
                    <a:pt x="151" y="995"/>
                  </a:moveTo>
                  <a:lnTo>
                    <a:pt x="0" y="41"/>
                  </a:lnTo>
                  <a:lnTo>
                    <a:pt x="106" y="0"/>
                  </a:lnTo>
                  <a:lnTo>
                    <a:pt x="151" y="62"/>
                  </a:lnTo>
                  <a:lnTo>
                    <a:pt x="151" y="995"/>
                  </a:lnTo>
                  <a:close/>
                </a:path>
              </a:pathLst>
            </a:custGeom>
            <a:solidFill>
              <a:schemeClr val="accent5">
                <a:lumMod val="75000"/>
              </a:schemeClr>
            </a:solidFill>
            <a:ln>
              <a:noFill/>
            </a:ln>
          </p:spPr>
          <p:txBody>
            <a:bodyP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1C1C1C"/>
                </a:solidFill>
                <a:effectLst/>
                <a:uLnTx/>
                <a:uFillTx/>
                <a:latin typeface="Agency FB" panose="020B0503020202020204" pitchFamily="34" charset="0"/>
                <a:ea typeface="+mn-ea"/>
                <a:cs typeface="+mn-cs"/>
              </a:endParaRPr>
            </a:p>
          </p:txBody>
        </p:sp>
        <p:sp>
          <p:nvSpPr>
            <p:cNvPr id="3088" name="Freeform 17"/>
            <p:cNvSpPr/>
            <p:nvPr/>
          </p:nvSpPr>
          <p:spPr>
            <a:xfrm>
              <a:off x="4255646" y="4082280"/>
              <a:ext cx="857560" cy="1530250"/>
            </a:xfrm>
            <a:custGeom>
              <a:avLst/>
              <a:gdLst>
                <a:gd name="txL" fmla="*/ 0 w 719"/>
                <a:gd name="txT" fmla="*/ 0 h 1283"/>
                <a:gd name="txR" fmla="*/ 719 w 719"/>
                <a:gd name="txB" fmla="*/ 1283 h 1283"/>
              </a:gdLst>
              <a:ahLst/>
              <a:cxnLst>
                <a:cxn ang="0">
                  <a:pos x="2147483647" y="2147483647"/>
                </a:cxn>
                <a:cxn ang="0">
                  <a:pos x="2147483647" y="2147483647"/>
                </a:cxn>
                <a:cxn ang="0">
                  <a:pos x="2147483647" y="2147483647"/>
                </a:cxn>
                <a:cxn ang="0">
                  <a:pos x="0" y="0"/>
                </a:cxn>
                <a:cxn ang="0">
                  <a:pos x="2147483647" y="2147483647"/>
                </a:cxn>
              </a:cxnLst>
              <a:rect l="txL" t="txT" r="txR" b="txB"/>
              <a:pathLst>
                <a:path w="719" h="1283">
                  <a:moveTo>
                    <a:pt x="59" y="868"/>
                  </a:moveTo>
                  <a:lnTo>
                    <a:pt x="719" y="1283"/>
                  </a:lnTo>
                  <a:lnTo>
                    <a:pt x="689" y="390"/>
                  </a:lnTo>
                  <a:lnTo>
                    <a:pt x="0" y="0"/>
                  </a:lnTo>
                  <a:lnTo>
                    <a:pt x="59" y="868"/>
                  </a:lnTo>
                  <a:close/>
                </a:path>
              </a:pathLst>
            </a:custGeom>
            <a:solidFill>
              <a:srgbClr val="6BDBCF"/>
            </a:solidFill>
            <a:ln w="9525">
              <a:noFill/>
            </a:ln>
          </p:spPr>
          <p:txBody>
            <a:bodyPr/>
            <a:p>
              <a:endParaRPr lang="zh-CN" altLang="en-US" dirty="0">
                <a:latin typeface="Arial" panose="020B0604020202020204" pitchFamily="34" charset="0"/>
              </a:endParaRPr>
            </a:p>
          </p:txBody>
        </p:sp>
        <p:sp>
          <p:nvSpPr>
            <p:cNvPr id="3089" name="Freeform 18"/>
            <p:cNvSpPr/>
            <p:nvPr/>
          </p:nvSpPr>
          <p:spPr>
            <a:xfrm>
              <a:off x="4154265" y="2834703"/>
              <a:ext cx="913617" cy="1592271"/>
            </a:xfrm>
            <a:custGeom>
              <a:avLst/>
              <a:gdLst>
                <a:gd name="txL" fmla="*/ 0 w 766"/>
                <a:gd name="txT" fmla="*/ 0 h 1335"/>
                <a:gd name="txR" fmla="*/ 766 w 766"/>
                <a:gd name="txB" fmla="*/ 1335 h 1335"/>
              </a:gdLst>
              <a:ahLst/>
              <a:cxnLst>
                <a:cxn ang="0">
                  <a:pos x="2147483647" y="2147483647"/>
                </a:cxn>
                <a:cxn ang="0">
                  <a:pos x="2147483647" y="2147483647"/>
                </a:cxn>
                <a:cxn ang="0">
                  <a:pos x="2147483647" y="2147483647"/>
                </a:cxn>
                <a:cxn ang="0">
                  <a:pos x="0" y="0"/>
                </a:cxn>
                <a:cxn ang="0">
                  <a:pos x="2147483647" y="2147483647"/>
                </a:cxn>
              </a:cxnLst>
              <a:rect l="txL" t="txT" r="txR" b="txB"/>
              <a:pathLst>
                <a:path w="766" h="1335">
                  <a:moveTo>
                    <a:pt x="68" y="949"/>
                  </a:moveTo>
                  <a:lnTo>
                    <a:pt x="766" y="1335"/>
                  </a:lnTo>
                  <a:lnTo>
                    <a:pt x="721" y="340"/>
                  </a:lnTo>
                  <a:lnTo>
                    <a:pt x="0" y="0"/>
                  </a:lnTo>
                  <a:lnTo>
                    <a:pt x="68" y="949"/>
                  </a:lnTo>
                  <a:close/>
                </a:path>
              </a:pathLst>
            </a:custGeom>
            <a:solidFill>
              <a:srgbClr val="56B1BC"/>
            </a:solidFill>
            <a:ln w="9525">
              <a:noFill/>
            </a:ln>
          </p:spPr>
          <p:txBody>
            <a:bodyPr/>
            <a:p>
              <a:endParaRPr lang="zh-CN" altLang="en-US" dirty="0">
                <a:latin typeface="Arial" panose="020B0604020202020204" pitchFamily="34" charset="0"/>
              </a:endParaRPr>
            </a:p>
          </p:txBody>
        </p:sp>
        <p:sp>
          <p:nvSpPr>
            <p:cNvPr id="3090" name="Freeform 19"/>
            <p:cNvSpPr/>
            <p:nvPr/>
          </p:nvSpPr>
          <p:spPr>
            <a:xfrm>
              <a:off x="6194996" y="2834703"/>
              <a:ext cx="982795" cy="1592271"/>
            </a:xfrm>
            <a:custGeom>
              <a:avLst/>
              <a:gdLst>
                <a:gd name="txL" fmla="*/ 0 w 824"/>
                <a:gd name="txT" fmla="*/ 0 h 1335"/>
                <a:gd name="txR" fmla="*/ 824 w 824"/>
                <a:gd name="txB" fmla="*/ 1335 h 1335"/>
              </a:gdLst>
              <a:ahLst/>
              <a:cxnLst>
                <a:cxn ang="0">
                  <a:pos x="0" y="0"/>
                </a:cxn>
                <a:cxn ang="0">
                  <a:pos x="0" y="2147483647"/>
                </a:cxn>
                <a:cxn ang="0">
                  <a:pos x="2147483647" y="2147483647"/>
                </a:cxn>
                <a:cxn ang="0">
                  <a:pos x="2147483647" y="2147483647"/>
                </a:cxn>
                <a:cxn ang="0">
                  <a:pos x="2147483647" y="2147483647"/>
                </a:cxn>
                <a:cxn ang="0">
                  <a:pos x="2147483647" y="2147483647"/>
                </a:cxn>
                <a:cxn ang="0">
                  <a:pos x="0" y="0"/>
                </a:cxn>
              </a:cxnLst>
              <a:rect l="txL" t="txT" r="txR" b="txB"/>
              <a:pathLst>
                <a:path w="824" h="1335">
                  <a:moveTo>
                    <a:pt x="0" y="0"/>
                  </a:moveTo>
                  <a:lnTo>
                    <a:pt x="0" y="113"/>
                  </a:lnTo>
                  <a:lnTo>
                    <a:pt x="653" y="402"/>
                  </a:lnTo>
                  <a:lnTo>
                    <a:pt x="653" y="1282"/>
                  </a:lnTo>
                  <a:lnTo>
                    <a:pt x="776" y="1335"/>
                  </a:lnTo>
                  <a:lnTo>
                    <a:pt x="824" y="343"/>
                  </a:lnTo>
                  <a:lnTo>
                    <a:pt x="0" y="0"/>
                  </a:lnTo>
                  <a:close/>
                </a:path>
              </a:pathLst>
            </a:custGeom>
            <a:solidFill>
              <a:srgbClr val="C1C1C0"/>
            </a:solidFill>
            <a:ln w="9525">
              <a:noFill/>
            </a:ln>
          </p:spPr>
          <p:txBody>
            <a:bodyPr/>
            <a:p>
              <a:endParaRPr lang="zh-CN" altLang="en-US" dirty="0">
                <a:latin typeface="Arial" panose="020B0604020202020204" pitchFamily="34" charset="0"/>
              </a:endParaRPr>
            </a:p>
          </p:txBody>
        </p:sp>
        <p:sp>
          <p:nvSpPr>
            <p:cNvPr id="3091" name="Freeform 20"/>
            <p:cNvSpPr/>
            <p:nvPr/>
          </p:nvSpPr>
          <p:spPr>
            <a:xfrm>
              <a:off x="5113206" y="3289126"/>
              <a:ext cx="982795" cy="1699616"/>
            </a:xfrm>
            <a:custGeom>
              <a:avLst/>
              <a:gdLst>
                <a:gd name="txL" fmla="*/ 0 w 824"/>
                <a:gd name="txT" fmla="*/ 0 h 1425"/>
                <a:gd name="txR" fmla="*/ 824 w 824"/>
                <a:gd name="txB" fmla="*/ 1425 h 1425"/>
              </a:gdLst>
              <a:ahLst/>
              <a:cxnLst>
                <a:cxn ang="0">
                  <a:pos x="0" y="0"/>
                </a:cxn>
                <a:cxn ang="0">
                  <a:pos x="2147483647" y="2147483647"/>
                </a:cxn>
                <a:cxn ang="0">
                  <a:pos x="2147483647" y="2147483647"/>
                </a:cxn>
                <a:cxn ang="0">
                  <a:pos x="2147483647" y="2147483647"/>
                </a:cxn>
                <a:cxn ang="0">
                  <a:pos x="0" y="0"/>
                </a:cxn>
              </a:cxnLst>
              <a:rect l="txL" t="txT" r="txR" b="txB"/>
              <a:pathLst>
                <a:path w="824" h="1425">
                  <a:moveTo>
                    <a:pt x="0" y="0"/>
                  </a:moveTo>
                  <a:lnTo>
                    <a:pt x="36" y="996"/>
                  </a:lnTo>
                  <a:lnTo>
                    <a:pt x="824" y="1425"/>
                  </a:lnTo>
                  <a:lnTo>
                    <a:pt x="824" y="390"/>
                  </a:lnTo>
                  <a:lnTo>
                    <a:pt x="0" y="0"/>
                  </a:lnTo>
                  <a:close/>
                </a:path>
              </a:pathLst>
            </a:custGeom>
            <a:solidFill>
              <a:srgbClr val="E5E5E5"/>
            </a:solidFill>
            <a:ln w="9525">
              <a:noFill/>
            </a:ln>
          </p:spPr>
          <p:txBody>
            <a:bodyPr/>
            <a:p>
              <a:endParaRPr lang="zh-CN" altLang="en-US" dirty="0">
                <a:latin typeface="Arial" panose="020B0604020202020204" pitchFamily="34" charset="0"/>
              </a:endParaRPr>
            </a:p>
          </p:txBody>
        </p:sp>
        <p:sp>
          <p:nvSpPr>
            <p:cNvPr id="3092" name="Freeform 21"/>
            <p:cNvSpPr/>
            <p:nvPr/>
          </p:nvSpPr>
          <p:spPr>
            <a:xfrm>
              <a:off x="5156143" y="4592761"/>
              <a:ext cx="939857" cy="1637594"/>
            </a:xfrm>
            <a:custGeom>
              <a:avLst/>
              <a:gdLst>
                <a:gd name="txL" fmla="*/ 0 w 788"/>
                <a:gd name="txT" fmla="*/ 0 h 1373"/>
                <a:gd name="txR" fmla="*/ 788 w 788"/>
                <a:gd name="txB" fmla="*/ 1373 h 1373"/>
              </a:gdLst>
              <a:ahLst/>
              <a:cxnLst>
                <a:cxn ang="0">
                  <a:pos x="2147483647" y="2147483647"/>
                </a:cxn>
                <a:cxn ang="0">
                  <a:pos x="2147483647" y="2147483647"/>
                </a:cxn>
                <a:cxn ang="0">
                  <a:pos x="0" y="0"/>
                </a:cxn>
                <a:cxn ang="0">
                  <a:pos x="2147483647" y="2147483647"/>
                </a:cxn>
                <a:cxn ang="0">
                  <a:pos x="2147483647" y="2147483647"/>
                </a:cxn>
              </a:cxnLst>
              <a:rect l="txL" t="txT" r="txR" b="txB"/>
              <a:pathLst>
                <a:path w="788" h="1373">
                  <a:moveTo>
                    <a:pt x="788" y="1373"/>
                  </a:moveTo>
                  <a:lnTo>
                    <a:pt x="788" y="443"/>
                  </a:lnTo>
                  <a:lnTo>
                    <a:pt x="0" y="0"/>
                  </a:lnTo>
                  <a:lnTo>
                    <a:pt x="38" y="900"/>
                  </a:lnTo>
                  <a:lnTo>
                    <a:pt x="788" y="1373"/>
                  </a:lnTo>
                  <a:close/>
                </a:path>
              </a:pathLst>
            </a:custGeom>
            <a:solidFill>
              <a:srgbClr val="E5E5E5"/>
            </a:solidFill>
            <a:ln w="9525">
              <a:noFill/>
            </a:ln>
          </p:spPr>
          <p:txBody>
            <a:bodyPr/>
            <a:p>
              <a:endParaRPr lang="zh-CN" altLang="en-US" dirty="0">
                <a:latin typeface="Arial" panose="020B0604020202020204" pitchFamily="34" charset="0"/>
              </a:endParaRPr>
            </a:p>
          </p:txBody>
        </p:sp>
        <p:sp>
          <p:nvSpPr>
            <p:cNvPr id="3093" name="Freeform 22"/>
            <p:cNvSpPr/>
            <p:nvPr/>
          </p:nvSpPr>
          <p:spPr>
            <a:xfrm>
              <a:off x="6096001" y="4592761"/>
              <a:ext cx="933894" cy="1637594"/>
            </a:xfrm>
            <a:custGeom>
              <a:avLst/>
              <a:gdLst>
                <a:gd name="txL" fmla="*/ 0 w 783"/>
                <a:gd name="txT" fmla="*/ 0 h 1373"/>
                <a:gd name="txR" fmla="*/ 783 w 783"/>
                <a:gd name="txB" fmla="*/ 1373 h 1373"/>
              </a:gdLst>
              <a:ahLst/>
              <a:cxnLst>
                <a:cxn ang="0">
                  <a:pos x="0" y="2147483647"/>
                </a:cxn>
                <a:cxn ang="0">
                  <a:pos x="2147483647" y="0"/>
                </a:cxn>
                <a:cxn ang="0">
                  <a:pos x="2147483647" y="2147483647"/>
                </a:cxn>
                <a:cxn ang="0">
                  <a:pos x="0" y="2147483647"/>
                </a:cxn>
                <a:cxn ang="0">
                  <a:pos x="0" y="2147483647"/>
                </a:cxn>
              </a:cxnLst>
              <a:rect l="txL" t="txT" r="txR" b="txB"/>
              <a:pathLst>
                <a:path w="783" h="1373">
                  <a:moveTo>
                    <a:pt x="0" y="443"/>
                  </a:moveTo>
                  <a:lnTo>
                    <a:pt x="783" y="0"/>
                  </a:lnTo>
                  <a:lnTo>
                    <a:pt x="753" y="900"/>
                  </a:lnTo>
                  <a:lnTo>
                    <a:pt x="0" y="1373"/>
                  </a:lnTo>
                  <a:lnTo>
                    <a:pt x="0" y="443"/>
                  </a:lnTo>
                  <a:close/>
                </a:path>
              </a:pathLst>
            </a:custGeom>
            <a:solidFill>
              <a:srgbClr val="CFCECE"/>
            </a:solidFill>
            <a:ln w="9525">
              <a:noFill/>
            </a:ln>
          </p:spPr>
          <p:txBody>
            <a:bodyPr/>
            <a:p>
              <a:endParaRPr lang="zh-CN" altLang="en-US" dirty="0">
                <a:latin typeface="Arial" panose="020B0604020202020204" pitchFamily="34" charset="0"/>
              </a:endParaRPr>
            </a:p>
          </p:txBody>
        </p:sp>
        <p:sp>
          <p:nvSpPr>
            <p:cNvPr id="3094" name="Freeform 23"/>
            <p:cNvSpPr/>
            <p:nvPr/>
          </p:nvSpPr>
          <p:spPr>
            <a:xfrm>
              <a:off x="6096001" y="3289126"/>
              <a:ext cx="979216" cy="1699616"/>
            </a:xfrm>
            <a:custGeom>
              <a:avLst/>
              <a:gdLst>
                <a:gd name="txL" fmla="*/ 0 w 821"/>
                <a:gd name="txT" fmla="*/ 0 h 1425"/>
                <a:gd name="txR" fmla="*/ 821 w 821"/>
                <a:gd name="txB" fmla="*/ 1425 h 1425"/>
              </a:gdLst>
              <a:ahLst/>
              <a:cxnLst>
                <a:cxn ang="0">
                  <a:pos x="0" y="2147483647"/>
                </a:cxn>
                <a:cxn ang="0">
                  <a:pos x="2147483647" y="0"/>
                </a:cxn>
                <a:cxn ang="0">
                  <a:pos x="2147483647" y="2147483647"/>
                </a:cxn>
                <a:cxn ang="0">
                  <a:pos x="0" y="2147483647"/>
                </a:cxn>
                <a:cxn ang="0">
                  <a:pos x="0" y="2147483647"/>
                </a:cxn>
              </a:cxnLst>
              <a:rect l="txL" t="txT" r="txR" b="txB"/>
              <a:pathLst>
                <a:path w="821" h="1425">
                  <a:moveTo>
                    <a:pt x="0" y="390"/>
                  </a:moveTo>
                  <a:lnTo>
                    <a:pt x="821" y="0"/>
                  </a:lnTo>
                  <a:lnTo>
                    <a:pt x="783" y="996"/>
                  </a:lnTo>
                  <a:lnTo>
                    <a:pt x="0" y="1425"/>
                  </a:lnTo>
                  <a:lnTo>
                    <a:pt x="0" y="390"/>
                  </a:lnTo>
                  <a:close/>
                </a:path>
              </a:pathLst>
            </a:custGeom>
            <a:solidFill>
              <a:srgbClr val="CFCECE"/>
            </a:solidFill>
            <a:ln w="9525">
              <a:noFill/>
            </a:ln>
          </p:spPr>
          <p:txBody>
            <a:bodyPr/>
            <a:p>
              <a:endParaRPr lang="zh-CN" altLang="en-US" dirty="0">
                <a:latin typeface="Arial" panose="020B0604020202020204" pitchFamily="34" charset="0"/>
              </a:endParaRPr>
            </a:p>
          </p:txBody>
        </p:sp>
        <p:sp>
          <p:nvSpPr>
            <p:cNvPr id="3095" name="Freeform 24"/>
            <p:cNvSpPr/>
            <p:nvPr/>
          </p:nvSpPr>
          <p:spPr>
            <a:xfrm>
              <a:off x="7120541" y="2834703"/>
              <a:ext cx="917195" cy="1592271"/>
            </a:xfrm>
            <a:custGeom>
              <a:avLst/>
              <a:gdLst>
                <a:gd name="txL" fmla="*/ 0 w 769"/>
                <a:gd name="txT" fmla="*/ 0 h 1335"/>
                <a:gd name="txR" fmla="*/ 769 w 769"/>
                <a:gd name="txB" fmla="*/ 1335 h 1335"/>
              </a:gdLst>
              <a:ahLst/>
              <a:cxnLst>
                <a:cxn ang="0">
                  <a:pos x="2147483647" y="2147483647"/>
                </a:cxn>
                <a:cxn ang="0">
                  <a:pos x="0" y="2147483647"/>
                </a:cxn>
                <a:cxn ang="0">
                  <a:pos x="2147483647" y="2147483647"/>
                </a:cxn>
                <a:cxn ang="0">
                  <a:pos x="2147483647" y="0"/>
                </a:cxn>
                <a:cxn ang="0">
                  <a:pos x="2147483647" y="2147483647"/>
                </a:cxn>
              </a:cxnLst>
              <a:rect l="txL" t="txT" r="txR" b="txB"/>
              <a:pathLst>
                <a:path w="769" h="1335">
                  <a:moveTo>
                    <a:pt x="48" y="343"/>
                  </a:moveTo>
                  <a:lnTo>
                    <a:pt x="0" y="1335"/>
                  </a:lnTo>
                  <a:lnTo>
                    <a:pt x="698" y="946"/>
                  </a:lnTo>
                  <a:lnTo>
                    <a:pt x="769" y="0"/>
                  </a:lnTo>
                  <a:lnTo>
                    <a:pt x="48" y="343"/>
                  </a:lnTo>
                  <a:close/>
                </a:path>
              </a:pathLst>
            </a:custGeom>
            <a:solidFill>
              <a:srgbClr val="CFCECE"/>
            </a:solidFill>
            <a:ln w="9525">
              <a:noFill/>
            </a:ln>
          </p:spPr>
          <p:txBody>
            <a:bodyPr/>
            <a:p>
              <a:endParaRPr lang="zh-CN" altLang="en-US" dirty="0">
                <a:latin typeface="Arial" panose="020B0604020202020204" pitchFamily="34" charset="0"/>
              </a:endParaRPr>
            </a:p>
          </p:txBody>
        </p:sp>
        <p:sp>
          <p:nvSpPr>
            <p:cNvPr id="3096" name="Freeform 26"/>
            <p:cNvSpPr/>
            <p:nvPr/>
          </p:nvSpPr>
          <p:spPr>
            <a:xfrm>
              <a:off x="5113206" y="2870484"/>
              <a:ext cx="1962012" cy="883800"/>
            </a:xfrm>
            <a:custGeom>
              <a:avLst/>
              <a:gdLst>
                <a:gd name="txL" fmla="*/ 0 w 1645"/>
                <a:gd name="txT" fmla="*/ 0 h 741"/>
                <a:gd name="txR" fmla="*/ 1645 w 1645"/>
                <a:gd name="txB" fmla="*/ 741 h 741"/>
              </a:gdLst>
              <a:ahLst/>
              <a:cxnLst>
                <a:cxn ang="0">
                  <a:pos x="0" y="2147483647"/>
                </a:cxn>
                <a:cxn ang="0">
                  <a:pos x="2147483647" y="0"/>
                </a:cxn>
                <a:cxn ang="0">
                  <a:pos x="2147483647" y="2147483647"/>
                </a:cxn>
                <a:cxn ang="0">
                  <a:pos x="2147483647" y="2147483647"/>
                </a:cxn>
                <a:cxn ang="0">
                  <a:pos x="0" y="2147483647"/>
                </a:cxn>
              </a:cxnLst>
              <a:rect l="txL" t="txT" r="txR" b="txB"/>
              <a:pathLst>
                <a:path w="1645" h="741">
                  <a:moveTo>
                    <a:pt x="0" y="351"/>
                  </a:moveTo>
                  <a:lnTo>
                    <a:pt x="824" y="0"/>
                  </a:lnTo>
                  <a:lnTo>
                    <a:pt x="1645" y="351"/>
                  </a:lnTo>
                  <a:lnTo>
                    <a:pt x="824" y="741"/>
                  </a:lnTo>
                  <a:lnTo>
                    <a:pt x="0" y="351"/>
                  </a:lnTo>
                  <a:close/>
                </a:path>
              </a:pathLst>
            </a:custGeom>
            <a:solidFill>
              <a:srgbClr val="EFEFEF"/>
            </a:solidFill>
            <a:ln w="9525">
              <a:noFill/>
            </a:ln>
          </p:spPr>
          <p:txBody>
            <a:bodyPr/>
            <a:p>
              <a:endParaRPr lang="zh-CN" altLang="en-US" dirty="0">
                <a:latin typeface="Arial" panose="020B0604020202020204" pitchFamily="34" charset="0"/>
              </a:endParaRPr>
            </a:p>
          </p:txBody>
        </p:sp>
        <p:sp>
          <p:nvSpPr>
            <p:cNvPr id="3097" name="Freeform 27"/>
            <p:cNvSpPr/>
            <p:nvPr/>
          </p:nvSpPr>
          <p:spPr>
            <a:xfrm>
              <a:off x="4154265" y="2461384"/>
              <a:ext cx="1848704" cy="778841"/>
            </a:xfrm>
            <a:custGeom>
              <a:avLst/>
              <a:gdLst>
                <a:gd name="txL" fmla="*/ 0 w 1550"/>
                <a:gd name="txT" fmla="*/ 0 h 653"/>
                <a:gd name="txR" fmla="*/ 1550 w 1550"/>
                <a:gd name="txB" fmla="*/ 653 h 653"/>
              </a:gdLst>
              <a:ahLst/>
              <a:cxnLst>
                <a:cxn ang="0">
                  <a:pos x="0" y="2147483647"/>
                </a:cxn>
                <a:cxn ang="0">
                  <a:pos x="2147483647" y="0"/>
                </a:cxn>
                <a:cxn ang="0">
                  <a:pos x="2147483647" y="2147483647"/>
                </a:cxn>
                <a:cxn ang="0">
                  <a:pos x="2147483647" y="2147483647"/>
                </a:cxn>
                <a:cxn ang="0">
                  <a:pos x="0" y="2147483647"/>
                </a:cxn>
              </a:cxnLst>
              <a:rect l="txL" t="txT" r="txR" b="txB"/>
              <a:pathLst>
                <a:path w="1550" h="653">
                  <a:moveTo>
                    <a:pt x="0" y="313"/>
                  </a:moveTo>
                  <a:lnTo>
                    <a:pt x="819" y="0"/>
                  </a:lnTo>
                  <a:lnTo>
                    <a:pt x="1550" y="305"/>
                  </a:lnTo>
                  <a:lnTo>
                    <a:pt x="721" y="653"/>
                  </a:lnTo>
                  <a:lnTo>
                    <a:pt x="0" y="313"/>
                  </a:lnTo>
                  <a:close/>
                </a:path>
              </a:pathLst>
            </a:custGeom>
            <a:solidFill>
              <a:srgbClr val="6BDBCF"/>
            </a:solidFill>
            <a:ln w="9525">
              <a:noFill/>
            </a:ln>
          </p:spPr>
          <p:txBody>
            <a:bodyPr/>
            <a:p>
              <a:endParaRPr lang="zh-CN" altLang="en-US" dirty="0">
                <a:latin typeface="Arial" panose="020B0604020202020204" pitchFamily="34" charset="0"/>
              </a:endParaRPr>
            </a:p>
          </p:txBody>
        </p:sp>
        <p:sp>
          <p:nvSpPr>
            <p:cNvPr id="3098" name="Freeform 28"/>
            <p:cNvSpPr/>
            <p:nvPr/>
          </p:nvSpPr>
          <p:spPr>
            <a:xfrm>
              <a:off x="6194996" y="2461384"/>
              <a:ext cx="1842740" cy="782419"/>
            </a:xfrm>
            <a:custGeom>
              <a:avLst/>
              <a:gdLst>
                <a:gd name="txL" fmla="*/ 0 w 1545"/>
                <a:gd name="txT" fmla="*/ 0 h 656"/>
                <a:gd name="txR" fmla="*/ 1545 w 1545"/>
                <a:gd name="txB" fmla="*/ 656 h 656"/>
              </a:gdLst>
              <a:ahLst/>
              <a:cxnLst>
                <a:cxn ang="0">
                  <a:pos x="2147483647" y="2147483647"/>
                </a:cxn>
                <a:cxn ang="0">
                  <a:pos x="0" y="2147483647"/>
                </a:cxn>
                <a:cxn ang="0">
                  <a:pos x="2147483647" y="0"/>
                </a:cxn>
                <a:cxn ang="0">
                  <a:pos x="2147483647" y="2147483647"/>
                </a:cxn>
                <a:cxn ang="0">
                  <a:pos x="2147483647" y="2147483647"/>
                </a:cxn>
              </a:cxnLst>
              <a:rect l="txL" t="txT" r="txR" b="txB"/>
              <a:pathLst>
                <a:path w="1545" h="656">
                  <a:moveTo>
                    <a:pt x="824" y="656"/>
                  </a:moveTo>
                  <a:lnTo>
                    <a:pt x="0" y="313"/>
                  </a:lnTo>
                  <a:lnTo>
                    <a:pt x="731" y="0"/>
                  </a:lnTo>
                  <a:lnTo>
                    <a:pt x="1545" y="313"/>
                  </a:lnTo>
                  <a:lnTo>
                    <a:pt x="824" y="656"/>
                  </a:lnTo>
                  <a:close/>
                </a:path>
              </a:pathLst>
            </a:custGeom>
            <a:solidFill>
              <a:srgbClr val="EFEFEF"/>
            </a:solidFill>
            <a:ln w="9525">
              <a:noFill/>
            </a:ln>
          </p:spPr>
          <p:txBody>
            <a:bodyPr/>
            <a:p>
              <a:endParaRPr lang="zh-CN" altLang="en-US" dirty="0">
                <a:latin typeface="Arial" panose="020B0604020202020204" pitchFamily="34" charset="0"/>
              </a:endParaRPr>
            </a:p>
          </p:txBody>
        </p:sp>
        <p:sp>
          <p:nvSpPr>
            <p:cNvPr id="3099" name="Freeform 29"/>
            <p:cNvSpPr/>
            <p:nvPr/>
          </p:nvSpPr>
          <p:spPr>
            <a:xfrm>
              <a:off x="5226513" y="2103570"/>
              <a:ext cx="1738975" cy="688195"/>
            </a:xfrm>
            <a:custGeom>
              <a:avLst/>
              <a:gdLst>
                <a:gd name="txL" fmla="*/ 0 w 1458"/>
                <a:gd name="txT" fmla="*/ 0 h 577"/>
                <a:gd name="txR" fmla="*/ 1458 w 1458"/>
                <a:gd name="txB" fmla="*/ 577 h 577"/>
              </a:gdLst>
              <a:ahLst/>
              <a:cxnLst>
                <a:cxn ang="0">
                  <a:pos x="2147483647" y="0"/>
                </a:cxn>
                <a:cxn ang="0">
                  <a:pos x="2147483647" y="2147483647"/>
                </a:cxn>
                <a:cxn ang="0">
                  <a:pos x="2147483647" y="2147483647"/>
                </a:cxn>
                <a:cxn ang="0">
                  <a:pos x="0" y="2147483647"/>
                </a:cxn>
                <a:cxn ang="0">
                  <a:pos x="2147483647" y="0"/>
                </a:cxn>
              </a:cxnLst>
              <a:rect l="txL" t="txT" r="txR" b="txB"/>
              <a:pathLst>
                <a:path w="1458" h="577">
                  <a:moveTo>
                    <a:pt x="727" y="0"/>
                  </a:moveTo>
                  <a:lnTo>
                    <a:pt x="1458" y="269"/>
                  </a:lnTo>
                  <a:lnTo>
                    <a:pt x="727" y="577"/>
                  </a:lnTo>
                  <a:lnTo>
                    <a:pt x="0" y="269"/>
                  </a:lnTo>
                  <a:lnTo>
                    <a:pt x="727" y="0"/>
                  </a:lnTo>
                  <a:close/>
                </a:path>
              </a:pathLst>
            </a:custGeom>
            <a:solidFill>
              <a:srgbClr val="6BDBCF"/>
            </a:solidFill>
            <a:ln w="9525">
              <a:noFill/>
            </a:ln>
          </p:spPr>
          <p:txBody>
            <a:bodyPr/>
            <a:p>
              <a:endParaRPr lang="zh-CN" altLang="en-US" dirty="0">
                <a:latin typeface="Arial" panose="020B0604020202020204" pitchFamily="34" charset="0"/>
              </a:endParaRPr>
            </a:p>
          </p:txBody>
        </p:sp>
        <p:sp>
          <p:nvSpPr>
            <p:cNvPr id="3100" name="Freeform 25"/>
            <p:cNvSpPr/>
            <p:nvPr/>
          </p:nvSpPr>
          <p:spPr>
            <a:xfrm>
              <a:off x="7075217" y="4082280"/>
              <a:ext cx="867102" cy="1530250"/>
            </a:xfrm>
            <a:custGeom>
              <a:avLst/>
              <a:gdLst>
                <a:gd name="txL" fmla="*/ 0 w 727"/>
                <a:gd name="txT" fmla="*/ 0 h 1283"/>
                <a:gd name="txR" fmla="*/ 727 w 727"/>
                <a:gd name="txB" fmla="*/ 1283 h 1283"/>
              </a:gdLst>
              <a:ahLst/>
              <a:cxnLst>
                <a:cxn ang="0">
                  <a:pos x="0" y="2147483647"/>
                </a:cxn>
                <a:cxn ang="0">
                  <a:pos x="2147483647" y="2147483647"/>
                </a:cxn>
                <a:cxn ang="0">
                  <a:pos x="2147483647" y="0"/>
                </a:cxn>
                <a:cxn ang="0">
                  <a:pos x="2147483647" y="2147483647"/>
                </a:cxn>
                <a:cxn ang="0">
                  <a:pos x="0" y="2147483647"/>
                </a:cxn>
              </a:cxnLst>
              <a:rect l="txL" t="txT" r="txR" b="txB"/>
              <a:pathLst>
                <a:path w="727" h="1283">
                  <a:moveTo>
                    <a:pt x="0" y="1283"/>
                  </a:moveTo>
                  <a:lnTo>
                    <a:pt x="38" y="383"/>
                  </a:lnTo>
                  <a:lnTo>
                    <a:pt x="727" y="0"/>
                  </a:lnTo>
                  <a:lnTo>
                    <a:pt x="663" y="864"/>
                  </a:lnTo>
                  <a:lnTo>
                    <a:pt x="0" y="1283"/>
                  </a:lnTo>
                  <a:close/>
                </a:path>
              </a:pathLst>
            </a:custGeom>
            <a:solidFill>
              <a:srgbClr val="6BDBCF"/>
            </a:solidFill>
            <a:ln w="9525">
              <a:noFill/>
            </a:ln>
          </p:spPr>
          <p:txBody>
            <a:bodyPr/>
            <a:p>
              <a:endParaRPr lang="zh-CN" altLang="en-US" dirty="0">
                <a:latin typeface="Arial" panose="020B0604020202020204" pitchFamily="34" charset="0"/>
              </a:endParaRPr>
            </a:p>
          </p:txBody>
        </p:sp>
      </p:grpSp>
      <p:sp>
        <p:nvSpPr>
          <p:cNvPr id="29" name="TextBox 59"/>
          <p:cNvSpPr/>
          <p:nvPr/>
        </p:nvSpPr>
        <p:spPr>
          <a:xfrm flipH="1">
            <a:off x="5591175" y="620713"/>
            <a:ext cx="4895850" cy="519112"/>
          </a:xfrm>
          <a:prstGeom prst="rect">
            <a:avLst/>
          </a:prstGeom>
          <a:noFill/>
          <a:ln w="9525">
            <a:noFill/>
          </a:ln>
        </p:spPr>
        <p:txBody>
          <a:bodyPr>
            <a:spAutoFit/>
          </a:bodyPr>
          <a:p>
            <a:pPr algn="ctr" eaLnBrk="0" hangingPunct="0"/>
            <a:r>
              <a:rPr lang="zh-CN" altLang="en-US" sz="2800" b="1" dirty="0">
                <a:solidFill>
                  <a:srgbClr val="6BDBCF"/>
                </a:solidFill>
                <a:latin typeface="微软雅黑" panose="020B0503020204020204" pitchFamily="34" charset="-122"/>
                <a:ea typeface="微软雅黑" panose="020B0503020204020204" pitchFamily="34" charset="-122"/>
                <a:sym typeface="方正兰亭黑_GBK"/>
              </a:rPr>
              <a:t>课程定位 </a:t>
            </a:r>
            <a:r>
              <a:rPr lang="en-US" altLang="zh-CN" sz="2800" b="1" dirty="0">
                <a:solidFill>
                  <a:srgbClr val="6BDBCF"/>
                </a:solidFill>
                <a:latin typeface="微软雅黑" panose="020B0503020204020204" pitchFamily="34" charset="-122"/>
                <a:ea typeface="微软雅黑" panose="020B0503020204020204" pitchFamily="34" charset="-122"/>
                <a:sym typeface="方正兰亭黑_GBK"/>
              </a:rPr>
              <a:t> </a:t>
            </a:r>
            <a:r>
              <a:rPr lang="en-US" altLang="zh-CN" sz="2800" b="1" dirty="0">
                <a:solidFill>
                  <a:srgbClr val="6BDBCF"/>
                </a:solidFill>
                <a:latin typeface="Arial Unicode MS" panose="020B0604020202020204" pitchFamily="34" charset="-122"/>
                <a:ea typeface="Arial Unicode MS" panose="020B0604020202020204" pitchFamily="34" charset="-122"/>
                <a:sym typeface="方正兰亭黑_GBK"/>
              </a:rPr>
              <a:t>Position</a:t>
            </a:r>
            <a:endParaRPr lang="en-US" altLang="zh-CN" sz="2800" b="1" dirty="0">
              <a:solidFill>
                <a:srgbClr val="6BDBCF"/>
              </a:solidFill>
              <a:latin typeface="Arial Unicode MS" panose="020B0604020202020204" pitchFamily="34" charset="-122"/>
              <a:ea typeface="Arial Unicode MS" panose="020B0604020202020204" pitchFamily="34" charset="-122"/>
              <a:sym typeface="方正兰亭黑_GBK"/>
            </a:endParaRPr>
          </a:p>
        </p:txBody>
      </p:sp>
      <p:sp>
        <p:nvSpPr>
          <p:cNvPr id="30" name="TextBox 9"/>
          <p:cNvSpPr/>
          <p:nvPr/>
        </p:nvSpPr>
        <p:spPr>
          <a:xfrm>
            <a:off x="5375275" y="1412875"/>
            <a:ext cx="5500688" cy="1731963"/>
          </a:xfrm>
          <a:prstGeom prst="rect">
            <a:avLst/>
          </a:prstGeom>
          <a:noFill/>
          <a:ln w="9525">
            <a:noFill/>
          </a:ln>
        </p:spPr>
        <p:txBody>
          <a:bodyPr lIns="121912" tIns="60956" rIns="121912" bIns="60956">
            <a:spAutoFit/>
          </a:bodyPr>
          <a:p>
            <a:pPr eaLnBrk="0" hangingPunct="0">
              <a:lnSpc>
                <a:spcPct val="150000"/>
              </a:lnSpc>
            </a:pPr>
            <a:r>
              <a:rPr lang="zh-CN" altLang="en-US" dirty="0">
                <a:latin typeface="Arial" panose="020B0604020202020204" pitchFamily="34" charset="0"/>
              </a:rPr>
              <a:t>税费计算与申报是企业从事经济活动过程中不可避免的一项重要工作，企业一般需设置报税岗位或指定会计人员运用专业知识和技能专门处理涉税事务 。</a:t>
            </a:r>
            <a:endParaRPr lang="zh-CN" altLang="en-US" dirty="0">
              <a:latin typeface="Arial" panose="020B0604020202020204" pitchFamily="34" charset="0"/>
            </a:endParaRPr>
          </a:p>
        </p:txBody>
      </p:sp>
      <p:sp>
        <p:nvSpPr>
          <p:cNvPr id="3078" name="Rectangle 33"/>
          <p:cNvSpPr/>
          <p:nvPr/>
        </p:nvSpPr>
        <p:spPr>
          <a:xfrm>
            <a:off x="5159375" y="3357563"/>
            <a:ext cx="6723063" cy="1465262"/>
          </a:xfrm>
          <a:prstGeom prst="rect">
            <a:avLst/>
          </a:prstGeom>
          <a:noFill/>
          <a:ln w="9525">
            <a:noFill/>
          </a:ln>
        </p:spPr>
        <p:txBody>
          <a:bodyPr anchor="ctr" anchorCtr="0">
            <a:spAutoFit/>
          </a:bodyPr>
          <a:p>
            <a:r>
              <a:rPr lang="zh-CN" altLang="en-US" dirty="0">
                <a:latin typeface="Arial" panose="020B0604020202020204" pitchFamily="34" charset="0"/>
              </a:rPr>
              <a:t>本课程将通过学习常见的企业经营活动中涉及的税收相关法规、</a:t>
            </a:r>
            <a:endParaRPr lang="zh-CN" altLang="en-US" dirty="0">
              <a:latin typeface="Arial" panose="020B0604020202020204" pitchFamily="34" charset="0"/>
            </a:endParaRPr>
          </a:p>
          <a:p>
            <a:r>
              <a:rPr lang="zh-CN" altLang="en-US" dirty="0">
                <a:latin typeface="Arial" panose="020B0604020202020204" pitchFamily="34" charset="0"/>
              </a:rPr>
              <a:t>税款计算、申报缴纳、涉税会计处理等专业知识和纳税申报工作</a:t>
            </a:r>
            <a:endParaRPr lang="zh-CN" altLang="en-US" dirty="0">
              <a:latin typeface="Arial" panose="020B0604020202020204" pitchFamily="34" charset="0"/>
            </a:endParaRPr>
          </a:p>
          <a:p>
            <a:r>
              <a:rPr lang="zh-CN" altLang="en-US" dirty="0">
                <a:latin typeface="Arial" panose="020B0604020202020204" pitchFamily="34" charset="0"/>
              </a:rPr>
              <a:t>流程的操作，使同学们具备从事本专业相关工作岗位所必需具备</a:t>
            </a:r>
            <a:endParaRPr lang="zh-CN" altLang="en-US" dirty="0">
              <a:latin typeface="Arial" panose="020B0604020202020204" pitchFamily="34" charset="0"/>
            </a:endParaRPr>
          </a:p>
          <a:p>
            <a:r>
              <a:rPr lang="zh-CN" altLang="en-US" dirty="0">
                <a:latin typeface="Arial" panose="020B0604020202020204" pitchFamily="34" charset="0"/>
              </a:rPr>
              <a:t>的税务登记、税费计算、纳税申报、税款缴纳、会计账务处理等</a:t>
            </a:r>
            <a:endParaRPr lang="zh-CN" altLang="en-US" dirty="0">
              <a:latin typeface="Arial" panose="020B0604020202020204" pitchFamily="34" charset="0"/>
            </a:endParaRPr>
          </a:p>
          <a:p>
            <a:r>
              <a:rPr lang="zh-CN" altLang="en-US" dirty="0">
                <a:latin typeface="Arial" panose="020B0604020202020204" pitchFamily="34" charset="0"/>
              </a:rPr>
              <a:t>相关专业技能。 </a:t>
            </a:r>
            <a:endParaRPr lang="zh-CN" altLang="en-US" dirty="0">
              <a:latin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4" presetClass="entr" presetSubtype="1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randombar(horizontal)">
                                      <p:cBhvr>
                                        <p:cTn id="23"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386" name="组合 3"/>
          <p:cNvGrpSpPr/>
          <p:nvPr/>
        </p:nvGrpSpPr>
        <p:grpSpPr>
          <a:xfrm>
            <a:off x="0" y="0"/>
            <a:ext cx="12218988" cy="1022350"/>
            <a:chOff x="-28575" y="3703045"/>
            <a:chExt cx="12316469" cy="1022099"/>
          </a:xfrm>
        </p:grpSpPr>
        <p:sp>
          <p:nvSpPr>
            <p:cNvPr id="5" name="矩形 4"/>
            <p:cNvSpPr/>
            <p:nvPr/>
          </p:nvSpPr>
          <p:spPr>
            <a:xfrm>
              <a:off x="5061550" y="4096648"/>
              <a:ext cx="7226344" cy="628496"/>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25986"/>
                <a:gd name="connsiteY0-26" fmla="*/ 612135 h 628661"/>
                <a:gd name="connsiteX1-27" fmla="*/ 7225986 w 7225986"/>
                <a:gd name="connsiteY1-28" fmla="*/ 52597 h 628661"/>
                <a:gd name="connsiteX2-29" fmla="*/ 7225986 w 7225986"/>
                <a:gd name="connsiteY2-30" fmla="*/ 628661 h 628661"/>
                <a:gd name="connsiteX3-31" fmla="*/ 0 w 7225986"/>
                <a:gd name="connsiteY3-32" fmla="*/ 612135 h 628661"/>
              </a:gdLst>
              <a:ahLst/>
              <a:cxnLst>
                <a:cxn ang="0">
                  <a:pos x="connsiteX0-25" y="connsiteY0-26"/>
                </a:cxn>
                <a:cxn ang="0">
                  <a:pos x="connsiteX1-27" y="connsiteY1-28"/>
                </a:cxn>
                <a:cxn ang="0">
                  <a:pos x="connsiteX2-29" y="connsiteY2-30"/>
                </a:cxn>
                <a:cxn ang="0">
                  <a:pos x="connsiteX3-31" y="connsiteY3-32"/>
                </a:cxn>
              </a:cxnLst>
              <a:rect l="l" t="t" r="r" b="b"/>
              <a:pathLst>
                <a:path w="7225986" h="628661">
                  <a:moveTo>
                    <a:pt x="0" y="612135"/>
                  </a:moveTo>
                  <a:cubicBezTo>
                    <a:pt x="2424269" y="420114"/>
                    <a:pt x="5053509" y="-179452"/>
                    <a:pt x="7225986" y="52597"/>
                  </a:cubicBezTo>
                  <a:lnTo>
                    <a:pt x="7225986" y="628661"/>
                  </a:lnTo>
                  <a:cubicBezTo>
                    <a:pt x="4801717" y="297356"/>
                    <a:pt x="2424269" y="612135"/>
                    <a:pt x="0" y="612135"/>
                  </a:cubicBezTo>
                  <a:close/>
                </a:path>
              </a:pathLst>
            </a:custGeom>
            <a:solidFill>
              <a:srgbClr val="56B1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矩形 4"/>
            <p:cNvSpPr/>
            <p:nvPr/>
          </p:nvSpPr>
          <p:spPr>
            <a:xfrm>
              <a:off x="5055149" y="3703045"/>
              <a:ext cx="7232745" cy="1003054"/>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32614"/>
                <a:gd name="connsiteY0-26" fmla="*/ 1002435 h 1002435"/>
                <a:gd name="connsiteX1-27" fmla="*/ 7232614 w 7232614"/>
                <a:gd name="connsiteY1-28" fmla="*/ 34486 h 1002435"/>
                <a:gd name="connsiteX2-29" fmla="*/ 7232614 w 7232614"/>
                <a:gd name="connsiteY2-30" fmla="*/ 610550 h 1002435"/>
                <a:gd name="connsiteX3-31" fmla="*/ 0 w 7232614"/>
                <a:gd name="connsiteY3-32" fmla="*/ 1002435 h 1002435"/>
              </a:gdLst>
              <a:ahLst/>
              <a:cxnLst>
                <a:cxn ang="0">
                  <a:pos x="connsiteX0-25" y="connsiteY0-26"/>
                </a:cxn>
                <a:cxn ang="0">
                  <a:pos x="connsiteX1-27" y="connsiteY1-28"/>
                </a:cxn>
                <a:cxn ang="0">
                  <a:pos x="connsiteX2-29" y="connsiteY2-30"/>
                </a:cxn>
                <a:cxn ang="0">
                  <a:pos x="connsiteX3-31" y="connsiteY3-32"/>
                </a:cxn>
              </a:cxnLst>
              <a:rect l="l" t="t" r="r" b="b"/>
              <a:pathLst>
                <a:path w="7232614" h="1002435">
                  <a:moveTo>
                    <a:pt x="0" y="1002435"/>
                  </a:moveTo>
                  <a:cubicBezTo>
                    <a:pt x="2424269" y="810414"/>
                    <a:pt x="5060137" y="-197563"/>
                    <a:pt x="7232614" y="34486"/>
                  </a:cubicBezTo>
                  <a:lnTo>
                    <a:pt x="7232614" y="610550"/>
                  </a:lnTo>
                  <a:cubicBezTo>
                    <a:pt x="4808345" y="279245"/>
                    <a:pt x="2424269" y="1002435"/>
                    <a:pt x="0" y="1002435"/>
                  </a:cubicBezTo>
                  <a:close/>
                </a:path>
              </a:pathLst>
            </a:cu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矩形 4"/>
            <p:cNvSpPr/>
            <p:nvPr/>
          </p:nvSpPr>
          <p:spPr>
            <a:xfrm flipH="1">
              <a:off x="-28575" y="3742723"/>
              <a:ext cx="5184534" cy="964963"/>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32614"/>
                <a:gd name="connsiteY0-26" fmla="*/ 1002435 h 1002435"/>
                <a:gd name="connsiteX1-27" fmla="*/ 7232614 w 7232614"/>
                <a:gd name="connsiteY1-28" fmla="*/ 34486 h 1002435"/>
                <a:gd name="connsiteX2-29" fmla="*/ 7232614 w 7232614"/>
                <a:gd name="connsiteY2-30" fmla="*/ 610550 h 1002435"/>
                <a:gd name="connsiteX3-31" fmla="*/ 0 w 7232614"/>
                <a:gd name="connsiteY3-32" fmla="*/ 1002435 h 1002435"/>
                <a:gd name="connsiteX0-33" fmla="*/ 0 w 7160333"/>
                <a:gd name="connsiteY0-34" fmla="*/ 965039 h 965039"/>
                <a:gd name="connsiteX1-35" fmla="*/ 7160333 w 7160333"/>
                <a:gd name="connsiteY1-36" fmla="*/ 35649 h 965039"/>
                <a:gd name="connsiteX2-37" fmla="*/ 7160333 w 7160333"/>
                <a:gd name="connsiteY2-38" fmla="*/ 611713 h 965039"/>
                <a:gd name="connsiteX3-39" fmla="*/ 0 w 7160333"/>
                <a:gd name="connsiteY3-40" fmla="*/ 965039 h 965039"/>
              </a:gdLst>
              <a:ahLst/>
              <a:cxnLst>
                <a:cxn ang="0">
                  <a:pos x="connsiteX0-33" y="connsiteY0-34"/>
                </a:cxn>
                <a:cxn ang="0">
                  <a:pos x="connsiteX1-35" y="connsiteY1-36"/>
                </a:cxn>
                <a:cxn ang="0">
                  <a:pos x="connsiteX2-37" y="connsiteY2-38"/>
                </a:cxn>
                <a:cxn ang="0">
                  <a:pos x="connsiteX3-39" y="connsiteY3-40"/>
                </a:cxn>
              </a:cxnLst>
              <a:rect l="l" t="t" r="r" b="b"/>
              <a:pathLst>
                <a:path w="7160333" h="965039">
                  <a:moveTo>
                    <a:pt x="0" y="965039"/>
                  </a:moveTo>
                  <a:cubicBezTo>
                    <a:pt x="2424269" y="773018"/>
                    <a:pt x="4987856" y="-196400"/>
                    <a:pt x="7160333" y="35649"/>
                  </a:cubicBezTo>
                  <a:lnTo>
                    <a:pt x="7160333" y="611713"/>
                  </a:lnTo>
                  <a:cubicBezTo>
                    <a:pt x="4736064" y="280408"/>
                    <a:pt x="2424269" y="965039"/>
                    <a:pt x="0" y="965039"/>
                  </a:cubicBezTo>
                  <a:close/>
                </a:path>
              </a:pathLst>
            </a:cu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6387" name="TextBox 59"/>
          <p:cNvSpPr/>
          <p:nvPr/>
        </p:nvSpPr>
        <p:spPr>
          <a:xfrm flipH="1">
            <a:off x="190500" y="144463"/>
            <a:ext cx="1727200" cy="366712"/>
          </a:xfrm>
          <a:prstGeom prst="rect">
            <a:avLst/>
          </a:prstGeom>
          <a:noFill/>
          <a:ln w="9525">
            <a:noFill/>
          </a:ln>
        </p:spPr>
        <p:txBody>
          <a:bodyPr>
            <a:spAutoFit/>
          </a:bodyPr>
          <a:p>
            <a:pPr eaLnBrk="0" hangingPunct="0"/>
            <a:r>
              <a:rPr lang="zh-CN" altLang="en-US" dirty="0">
                <a:solidFill>
                  <a:schemeClr val="bg1"/>
                </a:solidFill>
                <a:latin typeface="微软雅黑" panose="020B0503020204020204" pitchFamily="34" charset="-122"/>
                <a:ea typeface="微软雅黑" panose="020B0503020204020204" pitchFamily="34" charset="-122"/>
                <a:sym typeface="方正兰亭黑_GBK"/>
              </a:rPr>
              <a:t>学习重点</a:t>
            </a:r>
            <a:endParaRPr lang="en-US" altLang="zh-CN" dirty="0">
              <a:solidFill>
                <a:schemeClr val="bg1"/>
              </a:solidFill>
              <a:latin typeface="Arial Unicode MS" panose="020B0604020202020204" pitchFamily="34" charset="-122"/>
              <a:ea typeface="Arial Unicode MS" panose="020B0604020202020204" pitchFamily="34" charset="-122"/>
              <a:sym typeface="方正兰亭黑_GBK"/>
            </a:endParaRPr>
          </a:p>
        </p:txBody>
      </p:sp>
      <p:sp>
        <p:nvSpPr>
          <p:cNvPr id="16396" name="Text Box 53"/>
          <p:cNvSpPr txBox="1"/>
          <p:nvPr/>
        </p:nvSpPr>
        <p:spPr>
          <a:xfrm>
            <a:off x="695325" y="5516563"/>
            <a:ext cx="458788" cy="92075"/>
          </a:xfrm>
          <a:prstGeom prst="rect">
            <a:avLst/>
          </a:prstGeom>
          <a:noFill/>
          <a:ln w="9525">
            <a:noFill/>
          </a:ln>
        </p:spPr>
        <p:txBody>
          <a:bodyPr vert="eaVert" wrap="none">
            <a:spAutoFit/>
          </a:bodyPr>
          <a:p>
            <a:endParaRPr lang="zh-CN" altLang="en-US" dirty="0">
              <a:latin typeface="Arial" panose="020B0604020202020204" pitchFamily="34" charset="0"/>
            </a:endParaRPr>
          </a:p>
        </p:txBody>
      </p:sp>
      <p:grpSp>
        <p:nvGrpSpPr>
          <p:cNvPr id="3" name="组合 35"/>
          <p:cNvGrpSpPr/>
          <p:nvPr/>
        </p:nvGrpSpPr>
        <p:grpSpPr>
          <a:xfrm>
            <a:off x="3142505" y="116932"/>
            <a:ext cx="4208241" cy="641376"/>
            <a:chOff x="1884464" y="2224761"/>
            <a:chExt cx="1623874" cy="1623874"/>
          </a:xfrm>
          <a:solidFill>
            <a:srgbClr val="6BDBCF"/>
          </a:solidFill>
        </p:grpSpPr>
        <p:sp>
          <p:nvSpPr>
            <p:cNvPr id="37" name="Rectángulo redondeado 38"/>
            <p:cNvSpPr/>
            <p:nvPr/>
          </p:nvSpPr>
          <p:spPr>
            <a:xfrm>
              <a:off x="1884464" y="2224761"/>
              <a:ext cx="1623874" cy="162387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8" name="Rectángulo redondeado 42"/>
            <p:cNvSpPr/>
            <p:nvPr/>
          </p:nvSpPr>
          <p:spPr>
            <a:xfrm>
              <a:off x="1994530" y="2299813"/>
              <a:ext cx="1409001" cy="1469178"/>
            </a:xfrm>
            <a:prstGeom prst="round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ts val="0"/>
                </a:spcBef>
                <a:spcAft>
                  <a:spcPts val="0"/>
                </a:spcAft>
                <a:buClrTx/>
                <a:buSzTx/>
                <a:buFontTx/>
                <a:buNone/>
                <a:defRPr/>
              </a:pPr>
              <a:r>
                <a:rPr kumimoji="0" lang="zh-CN" alt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rPr>
                <a:t>一、税收体制基本概念</a:t>
              </a:r>
              <a:endParaRPr kumimoji="0" lang="zh-CN" alt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pic>
        <p:nvPicPr>
          <p:cNvPr id="4" name="图片 3"/>
          <p:cNvPicPr>
            <a:picLocks noChangeAspect="1"/>
          </p:cNvPicPr>
          <p:nvPr/>
        </p:nvPicPr>
        <p:blipFill>
          <a:blip r:embed="rId1"/>
          <a:stretch>
            <a:fillRect/>
          </a:stretch>
        </p:blipFill>
        <p:spPr>
          <a:xfrm>
            <a:off x="982345" y="1052830"/>
            <a:ext cx="9387840" cy="5573395"/>
          </a:xfrm>
          <a:prstGeom prst="rect">
            <a:avLst/>
          </a:prstGeom>
          <a:ln>
            <a:solidFill>
              <a:schemeClr val="accent1"/>
            </a:solidFill>
          </a:ln>
        </p:spPr>
      </p:pic>
      <p:pic>
        <p:nvPicPr>
          <p:cNvPr id="8" name="图片 7"/>
          <p:cNvPicPr>
            <a:picLocks noChangeAspect="1"/>
          </p:cNvPicPr>
          <p:nvPr/>
        </p:nvPicPr>
        <p:blipFill>
          <a:blip r:embed="rId2"/>
          <a:stretch>
            <a:fillRect/>
          </a:stretch>
        </p:blipFill>
        <p:spPr>
          <a:xfrm>
            <a:off x="1154430" y="1003300"/>
            <a:ext cx="8481060" cy="5705475"/>
          </a:xfrm>
          <a:prstGeom prst="rect">
            <a:avLst/>
          </a:prstGeom>
          <a:ln>
            <a:solidFill>
              <a:schemeClr val="accent1"/>
            </a:solid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5F6F7"/>
        </a:solidFill>
        <a:effectLst/>
      </p:bgPr>
    </p:bg>
    <p:spTree>
      <p:nvGrpSpPr>
        <p:cNvPr id="1" name=""/>
        <p:cNvGrpSpPr/>
        <p:nvPr/>
      </p:nvGrpSpPr>
      <p:grpSpPr/>
      <p:grpSp>
        <p:nvGrpSpPr>
          <p:cNvPr id="4" name="组合 3"/>
          <p:cNvGrpSpPr/>
          <p:nvPr/>
        </p:nvGrpSpPr>
        <p:grpSpPr>
          <a:xfrm>
            <a:off x="-28575" y="-26987"/>
            <a:ext cx="12218988" cy="1022350"/>
            <a:chOff x="-28575" y="3703045"/>
            <a:chExt cx="12316469" cy="1022099"/>
          </a:xfrm>
        </p:grpSpPr>
        <p:sp>
          <p:nvSpPr>
            <p:cNvPr id="5" name="矩形 4"/>
            <p:cNvSpPr/>
            <p:nvPr/>
          </p:nvSpPr>
          <p:spPr>
            <a:xfrm>
              <a:off x="5061550" y="4096649"/>
              <a:ext cx="7226344" cy="628495"/>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25986"/>
                <a:gd name="connsiteY0-26" fmla="*/ 612135 h 628661"/>
                <a:gd name="connsiteX1-27" fmla="*/ 7225986 w 7225986"/>
                <a:gd name="connsiteY1-28" fmla="*/ 52597 h 628661"/>
                <a:gd name="connsiteX2-29" fmla="*/ 7225986 w 7225986"/>
                <a:gd name="connsiteY2-30" fmla="*/ 628661 h 628661"/>
                <a:gd name="connsiteX3-31" fmla="*/ 0 w 7225986"/>
                <a:gd name="connsiteY3-32" fmla="*/ 612135 h 628661"/>
              </a:gdLst>
              <a:ahLst/>
              <a:cxnLst>
                <a:cxn ang="0">
                  <a:pos x="connsiteX0-25" y="connsiteY0-26"/>
                </a:cxn>
                <a:cxn ang="0">
                  <a:pos x="connsiteX1-27" y="connsiteY1-28"/>
                </a:cxn>
                <a:cxn ang="0">
                  <a:pos x="connsiteX2-29" y="connsiteY2-30"/>
                </a:cxn>
                <a:cxn ang="0">
                  <a:pos x="connsiteX3-31" y="connsiteY3-32"/>
                </a:cxn>
              </a:cxnLst>
              <a:rect l="l" t="t" r="r" b="b"/>
              <a:pathLst>
                <a:path w="7225986" h="628661">
                  <a:moveTo>
                    <a:pt x="0" y="612135"/>
                  </a:moveTo>
                  <a:cubicBezTo>
                    <a:pt x="2424269" y="420114"/>
                    <a:pt x="5053509" y="-179452"/>
                    <a:pt x="7225986" y="52597"/>
                  </a:cubicBezTo>
                  <a:lnTo>
                    <a:pt x="7225986" y="628661"/>
                  </a:lnTo>
                  <a:cubicBezTo>
                    <a:pt x="4801717" y="297356"/>
                    <a:pt x="2424269" y="612135"/>
                    <a:pt x="0" y="612135"/>
                  </a:cubicBezTo>
                  <a:close/>
                </a:path>
              </a:pathLst>
            </a:custGeom>
            <a:solidFill>
              <a:srgbClr val="56B1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矩形 4"/>
            <p:cNvSpPr/>
            <p:nvPr/>
          </p:nvSpPr>
          <p:spPr>
            <a:xfrm>
              <a:off x="5055149" y="3703045"/>
              <a:ext cx="7232745" cy="1003054"/>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32614"/>
                <a:gd name="connsiteY0-26" fmla="*/ 1002435 h 1002435"/>
                <a:gd name="connsiteX1-27" fmla="*/ 7232614 w 7232614"/>
                <a:gd name="connsiteY1-28" fmla="*/ 34486 h 1002435"/>
                <a:gd name="connsiteX2-29" fmla="*/ 7232614 w 7232614"/>
                <a:gd name="connsiteY2-30" fmla="*/ 610550 h 1002435"/>
                <a:gd name="connsiteX3-31" fmla="*/ 0 w 7232614"/>
                <a:gd name="connsiteY3-32" fmla="*/ 1002435 h 1002435"/>
              </a:gdLst>
              <a:ahLst/>
              <a:cxnLst>
                <a:cxn ang="0">
                  <a:pos x="connsiteX0-25" y="connsiteY0-26"/>
                </a:cxn>
                <a:cxn ang="0">
                  <a:pos x="connsiteX1-27" y="connsiteY1-28"/>
                </a:cxn>
                <a:cxn ang="0">
                  <a:pos x="connsiteX2-29" y="connsiteY2-30"/>
                </a:cxn>
                <a:cxn ang="0">
                  <a:pos x="connsiteX3-31" y="connsiteY3-32"/>
                </a:cxn>
              </a:cxnLst>
              <a:rect l="l" t="t" r="r" b="b"/>
              <a:pathLst>
                <a:path w="7232614" h="1002435">
                  <a:moveTo>
                    <a:pt x="0" y="1002435"/>
                  </a:moveTo>
                  <a:cubicBezTo>
                    <a:pt x="2424269" y="810414"/>
                    <a:pt x="5060137" y="-197563"/>
                    <a:pt x="7232614" y="34486"/>
                  </a:cubicBezTo>
                  <a:lnTo>
                    <a:pt x="7232614" y="610550"/>
                  </a:lnTo>
                  <a:cubicBezTo>
                    <a:pt x="4808345" y="279245"/>
                    <a:pt x="2424269" y="1002435"/>
                    <a:pt x="0" y="1002435"/>
                  </a:cubicBezTo>
                  <a:close/>
                </a:path>
              </a:pathLst>
            </a:cu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矩形 4"/>
            <p:cNvSpPr/>
            <p:nvPr/>
          </p:nvSpPr>
          <p:spPr>
            <a:xfrm flipH="1">
              <a:off x="-28575" y="3742723"/>
              <a:ext cx="5184534" cy="964962"/>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32614"/>
                <a:gd name="connsiteY0-26" fmla="*/ 1002435 h 1002435"/>
                <a:gd name="connsiteX1-27" fmla="*/ 7232614 w 7232614"/>
                <a:gd name="connsiteY1-28" fmla="*/ 34486 h 1002435"/>
                <a:gd name="connsiteX2-29" fmla="*/ 7232614 w 7232614"/>
                <a:gd name="connsiteY2-30" fmla="*/ 610550 h 1002435"/>
                <a:gd name="connsiteX3-31" fmla="*/ 0 w 7232614"/>
                <a:gd name="connsiteY3-32" fmla="*/ 1002435 h 1002435"/>
                <a:gd name="connsiteX0-33" fmla="*/ 0 w 7160333"/>
                <a:gd name="connsiteY0-34" fmla="*/ 965039 h 965039"/>
                <a:gd name="connsiteX1-35" fmla="*/ 7160333 w 7160333"/>
                <a:gd name="connsiteY1-36" fmla="*/ 35649 h 965039"/>
                <a:gd name="connsiteX2-37" fmla="*/ 7160333 w 7160333"/>
                <a:gd name="connsiteY2-38" fmla="*/ 611713 h 965039"/>
                <a:gd name="connsiteX3-39" fmla="*/ 0 w 7160333"/>
                <a:gd name="connsiteY3-40" fmla="*/ 965039 h 965039"/>
              </a:gdLst>
              <a:ahLst/>
              <a:cxnLst>
                <a:cxn ang="0">
                  <a:pos x="connsiteX0-33" y="connsiteY0-34"/>
                </a:cxn>
                <a:cxn ang="0">
                  <a:pos x="connsiteX1-35" y="connsiteY1-36"/>
                </a:cxn>
                <a:cxn ang="0">
                  <a:pos x="connsiteX2-37" y="connsiteY2-38"/>
                </a:cxn>
                <a:cxn ang="0">
                  <a:pos x="connsiteX3-39" y="connsiteY3-40"/>
                </a:cxn>
              </a:cxnLst>
              <a:rect l="l" t="t" r="r" b="b"/>
              <a:pathLst>
                <a:path w="7160333" h="965039">
                  <a:moveTo>
                    <a:pt x="0" y="965039"/>
                  </a:moveTo>
                  <a:cubicBezTo>
                    <a:pt x="2424269" y="773018"/>
                    <a:pt x="4987856" y="-196400"/>
                    <a:pt x="7160333" y="35649"/>
                  </a:cubicBezTo>
                  <a:lnTo>
                    <a:pt x="7160333" y="611713"/>
                  </a:lnTo>
                  <a:cubicBezTo>
                    <a:pt x="4736064" y="280408"/>
                    <a:pt x="2424269" y="965039"/>
                    <a:pt x="0" y="965039"/>
                  </a:cubicBezTo>
                  <a:close/>
                </a:path>
              </a:pathLst>
            </a:cu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 name="TextBox 59"/>
          <p:cNvSpPr/>
          <p:nvPr/>
        </p:nvSpPr>
        <p:spPr>
          <a:xfrm flipH="1">
            <a:off x="190500" y="144463"/>
            <a:ext cx="1727200" cy="366712"/>
          </a:xfrm>
          <a:prstGeom prst="rect">
            <a:avLst/>
          </a:prstGeom>
          <a:noFill/>
          <a:ln w="9525">
            <a:noFill/>
          </a:ln>
        </p:spPr>
        <p:txBody>
          <a:bodyPr>
            <a:spAutoFit/>
          </a:bodyPr>
          <a:p>
            <a:pPr eaLnBrk="0" hangingPunct="0"/>
            <a:r>
              <a:rPr lang="zh-CN" altLang="en-US" dirty="0">
                <a:solidFill>
                  <a:schemeClr val="bg1"/>
                </a:solidFill>
                <a:latin typeface="微软雅黑" panose="020B0503020204020204" pitchFamily="34" charset="-122"/>
                <a:ea typeface="微软雅黑" panose="020B0503020204020204" pitchFamily="34" charset="-122"/>
                <a:sym typeface="方正兰亭黑_GBK"/>
              </a:rPr>
              <a:t>学习重点</a:t>
            </a:r>
            <a:endParaRPr lang="en-US" altLang="zh-CN" dirty="0">
              <a:solidFill>
                <a:schemeClr val="bg1"/>
              </a:solidFill>
              <a:latin typeface="Arial Unicode MS" panose="020B0604020202020204" pitchFamily="34" charset="-122"/>
              <a:ea typeface="Arial Unicode MS" panose="020B0604020202020204" pitchFamily="34" charset="-122"/>
              <a:sym typeface="方正兰亭黑_GBK"/>
            </a:endParaRPr>
          </a:p>
        </p:txBody>
      </p:sp>
      <p:sp>
        <p:nvSpPr>
          <p:cNvPr id="9" name="Rectangle 37"/>
          <p:cNvSpPr/>
          <p:nvPr/>
        </p:nvSpPr>
        <p:spPr>
          <a:xfrm>
            <a:off x="6099175" y="1484313"/>
            <a:ext cx="6091238" cy="3838575"/>
          </a:xfrm>
          <a:prstGeom prst="rect">
            <a:avLst/>
          </a:pr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bg1"/>
              </a:solidFill>
              <a:effectLst/>
              <a:uLnTx/>
              <a:uFillTx/>
              <a:latin typeface="+mn-lt"/>
              <a:ea typeface="+mn-ea"/>
              <a:cs typeface="+mn-cs"/>
            </a:endParaRPr>
          </a:p>
        </p:txBody>
      </p:sp>
      <p:sp>
        <p:nvSpPr>
          <p:cNvPr id="10" name="矩形 15"/>
          <p:cNvSpPr/>
          <p:nvPr/>
        </p:nvSpPr>
        <p:spPr>
          <a:xfrm>
            <a:off x="6383338" y="1700213"/>
            <a:ext cx="4918075" cy="442912"/>
          </a:xfrm>
          <a:prstGeom prst="rect">
            <a:avLst/>
          </a:prstGeom>
          <a:noFill/>
          <a:ln w="9525">
            <a:noFill/>
          </a:ln>
        </p:spPr>
        <p:txBody>
          <a:bodyPr lIns="0" tIns="0" rIns="0" bIns="0">
            <a:spAutoFit/>
          </a:bodyPr>
          <a:p>
            <a:pPr defTabSz="1216025">
              <a:lnSpc>
                <a:spcPct val="120000"/>
              </a:lnSpc>
              <a:spcBef>
                <a:spcPct val="20000"/>
              </a:spcBef>
            </a:pPr>
            <a:r>
              <a:rPr lang="en-US" altLang="zh-CN" sz="2400" b="1" dirty="0">
                <a:latin typeface="微软雅黑" panose="020B0503020204020204" pitchFamily="34" charset="-122"/>
                <a:ea typeface="微软雅黑" panose="020B0503020204020204" pitchFamily="34" charset="-122"/>
                <a:sym typeface="Arial" panose="020B0604020202020204" pitchFamily="34" charset="0"/>
              </a:rPr>
              <a:t>2.1  </a:t>
            </a:r>
            <a:r>
              <a:rPr lang="zh-CN" altLang="en-US" sz="2400" b="1" dirty="0">
                <a:latin typeface="微软雅黑" panose="020B0503020204020204" pitchFamily="34" charset="-122"/>
                <a:ea typeface="微软雅黑" panose="020B0503020204020204" pitchFamily="34" charset="-122"/>
                <a:sym typeface="Arial" panose="020B0604020202020204" pitchFamily="34" charset="0"/>
              </a:rPr>
              <a:t>税务登记（</a:t>
            </a:r>
            <a:r>
              <a:rPr lang="en-US" altLang="zh-CN" sz="2400" b="1" dirty="0">
                <a:latin typeface="微软雅黑" panose="020B0503020204020204" pitchFamily="34" charset="-122"/>
                <a:ea typeface="微软雅黑" panose="020B0503020204020204" pitchFamily="34" charset="-122"/>
                <a:sym typeface="Arial" panose="020B0604020202020204" pitchFamily="34" charset="0"/>
              </a:rPr>
              <a:t>P12-P15</a:t>
            </a:r>
            <a:r>
              <a:rPr lang="zh-CN" altLang="en-US" sz="2400" b="1" dirty="0">
                <a:latin typeface="微软雅黑" panose="020B0503020204020204" pitchFamily="34" charset="-122"/>
                <a:ea typeface="微软雅黑" panose="020B0503020204020204" pitchFamily="34" charset="-122"/>
                <a:sym typeface="Arial" panose="020B0604020202020204" pitchFamily="34" charset="0"/>
              </a:rPr>
              <a:t>）</a:t>
            </a:r>
            <a:endParaRPr lang="en-US" altLang="zh-CN" sz="2400" b="1" dirty="0">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8" name="组合 10"/>
          <p:cNvGrpSpPr/>
          <p:nvPr/>
        </p:nvGrpSpPr>
        <p:grpSpPr>
          <a:xfrm>
            <a:off x="6311900" y="2420938"/>
            <a:ext cx="2279650" cy="585787"/>
            <a:chOff x="6554788" y="3144838"/>
            <a:chExt cx="2279650" cy="585081"/>
          </a:xfrm>
        </p:grpSpPr>
        <p:sp>
          <p:nvSpPr>
            <p:cNvPr id="12" name="Oval 7"/>
            <p:cNvSpPr/>
            <p:nvPr/>
          </p:nvSpPr>
          <p:spPr>
            <a:xfrm>
              <a:off x="6554788" y="3144838"/>
              <a:ext cx="587375" cy="585081"/>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n-AU"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7435" name="Freeform 93"/>
            <p:cNvSpPr>
              <a:spLocks noEditPoints="1"/>
            </p:cNvSpPr>
            <p:nvPr/>
          </p:nvSpPr>
          <p:spPr>
            <a:xfrm>
              <a:off x="6748463" y="3262313"/>
              <a:ext cx="220662" cy="295275"/>
            </a:xfrm>
            <a:custGeom>
              <a:avLst/>
              <a:gdLst>
                <a:gd name="txL" fmla="*/ 0 w 216"/>
                <a:gd name="txT" fmla="*/ 0 h 288"/>
                <a:gd name="txR" fmla="*/ 216 w 216"/>
                <a:gd name="txB" fmla="*/ 288 h 288"/>
              </a:gdLst>
              <a:ahLst/>
              <a:cxnLst>
                <a:cxn ang="0">
                  <a:pos x="2147483647" y="2147483647"/>
                </a:cxn>
                <a:cxn ang="0">
                  <a:pos x="2147483647" y="2147483647"/>
                </a:cxn>
                <a:cxn ang="0">
                  <a:pos x="2147483647" y="0"/>
                </a:cxn>
                <a:cxn ang="0">
                  <a:pos x="2147483647" y="0"/>
                </a:cxn>
                <a:cxn ang="0">
                  <a:pos x="2147483647" y="0"/>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16" h="288">
                  <a:moveTo>
                    <a:pt x="188" y="126"/>
                  </a:moveTo>
                  <a:cubicBezTo>
                    <a:pt x="188" y="79"/>
                    <a:pt x="188" y="79"/>
                    <a:pt x="188" y="79"/>
                  </a:cubicBezTo>
                  <a:cubicBezTo>
                    <a:pt x="188" y="36"/>
                    <a:pt x="152" y="0"/>
                    <a:pt x="109" y="0"/>
                  </a:cubicBezTo>
                  <a:cubicBezTo>
                    <a:pt x="109" y="0"/>
                    <a:pt x="108" y="0"/>
                    <a:pt x="108" y="0"/>
                  </a:cubicBezTo>
                  <a:cubicBezTo>
                    <a:pt x="107" y="0"/>
                    <a:pt x="107" y="0"/>
                    <a:pt x="106" y="0"/>
                  </a:cubicBezTo>
                  <a:cubicBezTo>
                    <a:pt x="63" y="0"/>
                    <a:pt x="28" y="36"/>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133" y="259"/>
                  </a:moveTo>
                  <a:cubicBezTo>
                    <a:pt x="84" y="259"/>
                    <a:pt x="84" y="259"/>
                    <a:pt x="84" y="259"/>
                  </a:cubicBezTo>
                  <a:cubicBezTo>
                    <a:pt x="96" y="206"/>
                    <a:pt x="96" y="206"/>
                    <a:pt x="96" y="206"/>
                  </a:cubicBezTo>
                  <a:cubicBezTo>
                    <a:pt x="88" y="202"/>
                    <a:pt x="84" y="194"/>
                    <a:pt x="84" y="185"/>
                  </a:cubicBezTo>
                  <a:cubicBezTo>
                    <a:pt x="84" y="172"/>
                    <a:pt x="95" y="161"/>
                    <a:pt x="108" y="161"/>
                  </a:cubicBezTo>
                  <a:cubicBezTo>
                    <a:pt x="122" y="161"/>
                    <a:pt x="133" y="172"/>
                    <a:pt x="133" y="185"/>
                  </a:cubicBezTo>
                  <a:cubicBezTo>
                    <a:pt x="133" y="194"/>
                    <a:pt x="128" y="202"/>
                    <a:pt x="120" y="206"/>
                  </a:cubicBezTo>
                  <a:lnTo>
                    <a:pt x="133" y="259"/>
                  </a:lnTo>
                  <a:close/>
                  <a:moveTo>
                    <a:pt x="148" y="126"/>
                  </a:moveTo>
                  <a:cubicBezTo>
                    <a:pt x="67" y="126"/>
                    <a:pt x="67" y="126"/>
                    <a:pt x="67" y="126"/>
                  </a:cubicBezTo>
                  <a:cubicBezTo>
                    <a:pt x="67" y="79"/>
                    <a:pt x="67" y="79"/>
                    <a:pt x="67" y="79"/>
                  </a:cubicBezTo>
                  <a:cubicBezTo>
                    <a:pt x="67" y="57"/>
                    <a:pt x="85" y="40"/>
                    <a:pt x="106" y="40"/>
                  </a:cubicBezTo>
                  <a:cubicBezTo>
                    <a:pt x="107" y="40"/>
                    <a:pt x="108" y="40"/>
                    <a:pt x="108" y="40"/>
                  </a:cubicBezTo>
                  <a:cubicBezTo>
                    <a:pt x="108" y="40"/>
                    <a:pt x="109" y="40"/>
                    <a:pt x="109" y="40"/>
                  </a:cubicBezTo>
                  <a:cubicBezTo>
                    <a:pt x="131" y="40"/>
                    <a:pt x="148" y="57"/>
                    <a:pt x="148" y="79"/>
                  </a:cubicBezTo>
                  <a:lnTo>
                    <a:pt x="148" y="126"/>
                  </a:lnTo>
                  <a:close/>
                </a:path>
              </a:pathLst>
            </a:custGeom>
            <a:solidFill>
              <a:srgbClr val="6BDBCF"/>
            </a:solidFill>
            <a:ln w="9525">
              <a:noFill/>
            </a:ln>
          </p:spPr>
          <p:txBody>
            <a:bodyPr/>
            <a:p>
              <a:endParaRPr lang="zh-CN" altLang="en-US" dirty="0">
                <a:latin typeface="Arial" panose="020B0604020202020204" pitchFamily="34" charset="0"/>
              </a:endParaRPr>
            </a:p>
          </p:txBody>
        </p:sp>
        <p:sp>
          <p:nvSpPr>
            <p:cNvPr id="17436" name="TextBox 13"/>
            <p:cNvSpPr txBox="1"/>
            <p:nvPr/>
          </p:nvSpPr>
          <p:spPr>
            <a:xfrm>
              <a:off x="7324726" y="3176550"/>
              <a:ext cx="1509712" cy="304432"/>
            </a:xfrm>
            <a:prstGeom prst="rect">
              <a:avLst/>
            </a:prstGeom>
            <a:noFill/>
            <a:ln w="9525">
              <a:noFill/>
            </a:ln>
          </p:spPr>
          <p:txBody>
            <a:bodyPr lIns="0" tIns="0" rIns="0" bIns="0">
              <a:spAutoFit/>
            </a:bodyPr>
            <a:p>
              <a:pPr defTabSz="1216025">
                <a:spcBef>
                  <a:spcPct val="20000"/>
                </a:spcBef>
              </a:pPr>
              <a:r>
                <a:rPr lang="zh-CN" altLang="en-US" sz="2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开业登记</a:t>
              </a:r>
              <a:endParaRPr lang="en-US" altLang="zh-CN" sz="2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1" name="组合 14"/>
          <p:cNvGrpSpPr/>
          <p:nvPr/>
        </p:nvGrpSpPr>
        <p:grpSpPr>
          <a:xfrm>
            <a:off x="9263063" y="2420938"/>
            <a:ext cx="2243137" cy="585787"/>
            <a:chOff x="9291638" y="3144838"/>
            <a:chExt cx="2243137" cy="585081"/>
          </a:xfrm>
        </p:grpSpPr>
        <p:sp>
          <p:nvSpPr>
            <p:cNvPr id="2" name="Oval 14"/>
            <p:cNvSpPr/>
            <p:nvPr/>
          </p:nvSpPr>
          <p:spPr>
            <a:xfrm>
              <a:off x="9291638" y="3144838"/>
              <a:ext cx="587375" cy="585081"/>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7432" name="Freeform 112"/>
            <p:cNvSpPr>
              <a:spLocks noEditPoints="1"/>
            </p:cNvSpPr>
            <p:nvPr/>
          </p:nvSpPr>
          <p:spPr>
            <a:xfrm>
              <a:off x="9439275" y="3292475"/>
              <a:ext cx="293688" cy="295275"/>
            </a:xfrm>
            <a:custGeom>
              <a:avLst/>
              <a:gdLst>
                <a:gd name="txL" fmla="*/ 0 w 288"/>
                <a:gd name="txT" fmla="*/ 0 h 288"/>
                <a:gd name="txR" fmla="*/ 288 w 288"/>
                <a:gd name="txB" fmla="*/ 288 h 288"/>
              </a:gdLst>
              <a:ahLst/>
              <a:cxnLst>
                <a:cxn ang="0">
                  <a:pos x="2147483647" y="2147483647"/>
                </a:cxn>
                <a:cxn ang="0">
                  <a:pos x="2147483647" y="2147483647"/>
                </a:cxn>
                <a:cxn ang="0">
                  <a:pos x="2147483647" y="0"/>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rgbClr val="6BDBCF"/>
            </a:solidFill>
            <a:ln w="9525">
              <a:noFill/>
            </a:ln>
          </p:spPr>
          <p:txBody>
            <a:bodyPr/>
            <a:p>
              <a:endParaRPr lang="zh-CN" altLang="en-US" dirty="0">
                <a:latin typeface="Arial" panose="020B0604020202020204" pitchFamily="34" charset="0"/>
              </a:endParaRPr>
            </a:p>
          </p:txBody>
        </p:sp>
        <p:sp>
          <p:nvSpPr>
            <p:cNvPr id="17433" name="TextBox 13"/>
            <p:cNvSpPr txBox="1"/>
            <p:nvPr/>
          </p:nvSpPr>
          <p:spPr>
            <a:xfrm>
              <a:off x="10026650" y="3176550"/>
              <a:ext cx="1508125" cy="304432"/>
            </a:xfrm>
            <a:prstGeom prst="rect">
              <a:avLst/>
            </a:prstGeom>
            <a:noFill/>
            <a:ln w="9525">
              <a:noFill/>
            </a:ln>
          </p:spPr>
          <p:txBody>
            <a:bodyPr lIns="0" tIns="0" rIns="0" bIns="0">
              <a:spAutoFit/>
            </a:bodyPr>
            <a:p>
              <a:pPr defTabSz="1216025">
                <a:spcBef>
                  <a:spcPct val="20000"/>
                </a:spcBef>
              </a:pPr>
              <a:r>
                <a:rPr lang="zh-CN" altLang="en-US" sz="2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变更登记</a:t>
              </a:r>
              <a:endParaRPr lang="en-US" altLang="zh-CN" sz="2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3" name="组合 18"/>
          <p:cNvGrpSpPr/>
          <p:nvPr/>
        </p:nvGrpSpPr>
        <p:grpSpPr>
          <a:xfrm>
            <a:off x="6311900" y="3429000"/>
            <a:ext cx="2279650" cy="585788"/>
            <a:chOff x="6554788" y="4300538"/>
            <a:chExt cx="2279650" cy="585103"/>
          </a:xfrm>
        </p:grpSpPr>
        <p:sp>
          <p:nvSpPr>
            <p:cNvPr id="20" name="Oval 11"/>
            <p:cNvSpPr/>
            <p:nvPr/>
          </p:nvSpPr>
          <p:spPr>
            <a:xfrm>
              <a:off x="6554788" y="4300538"/>
              <a:ext cx="587375" cy="585103"/>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7429" name="Freeform 94"/>
            <p:cNvSpPr>
              <a:spLocks noEditPoints="1"/>
            </p:cNvSpPr>
            <p:nvPr/>
          </p:nvSpPr>
          <p:spPr>
            <a:xfrm>
              <a:off x="6710363" y="4438650"/>
              <a:ext cx="295275" cy="274638"/>
            </a:xfrm>
            <a:custGeom>
              <a:avLst/>
              <a:gdLst>
                <a:gd name="txL" fmla="*/ 0 w 288"/>
                <a:gd name="txT" fmla="*/ 0 h 269"/>
                <a:gd name="txR" fmla="*/ 288 w 288"/>
                <a:gd name="txB" fmla="*/ 269 h 269"/>
              </a:gdLst>
              <a:ahLst/>
              <a:cxnLst>
                <a:cxn ang="0">
                  <a:pos x="2147483647" y="0"/>
                </a:cxn>
                <a:cxn ang="0">
                  <a:pos x="2147483647" y="0"/>
                </a:cxn>
                <a:cxn ang="0">
                  <a:pos x="2147483647" y="0"/>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88" h="269">
                  <a:moveTo>
                    <a:pt x="215" y="0"/>
                  </a:moveTo>
                  <a:cubicBezTo>
                    <a:pt x="214" y="0"/>
                    <a:pt x="214" y="0"/>
                    <a:pt x="213" y="0"/>
                  </a:cubicBezTo>
                  <a:cubicBezTo>
                    <a:pt x="213" y="0"/>
                    <a:pt x="212" y="0"/>
                    <a:pt x="212" y="0"/>
                  </a:cubicBezTo>
                  <a:cubicBezTo>
                    <a:pt x="172" y="0"/>
                    <a:pt x="139" y="33"/>
                    <a:pt x="139" y="73"/>
                  </a:cubicBezTo>
                  <a:cubicBezTo>
                    <a:pt x="139" y="73"/>
                    <a:pt x="139" y="99"/>
                    <a:pt x="139" y="117"/>
                  </a:cubicBezTo>
                  <a:cubicBezTo>
                    <a:pt x="0" y="117"/>
                    <a:pt x="0" y="117"/>
                    <a:pt x="0" y="117"/>
                  </a:cubicBezTo>
                  <a:cubicBezTo>
                    <a:pt x="0" y="269"/>
                    <a:pt x="0" y="269"/>
                    <a:pt x="0" y="269"/>
                  </a:cubicBezTo>
                  <a:cubicBezTo>
                    <a:pt x="202" y="269"/>
                    <a:pt x="202" y="269"/>
                    <a:pt x="202" y="269"/>
                  </a:cubicBezTo>
                  <a:cubicBezTo>
                    <a:pt x="202" y="117"/>
                    <a:pt x="202" y="117"/>
                    <a:pt x="202" y="117"/>
                  </a:cubicBezTo>
                  <a:cubicBezTo>
                    <a:pt x="175" y="117"/>
                    <a:pt x="175" y="117"/>
                    <a:pt x="175" y="117"/>
                  </a:cubicBezTo>
                  <a:cubicBezTo>
                    <a:pt x="175" y="99"/>
                    <a:pt x="175" y="73"/>
                    <a:pt x="175" y="73"/>
                  </a:cubicBezTo>
                  <a:cubicBezTo>
                    <a:pt x="175" y="53"/>
                    <a:pt x="192" y="36"/>
                    <a:pt x="212" y="36"/>
                  </a:cubicBezTo>
                  <a:cubicBezTo>
                    <a:pt x="213" y="36"/>
                    <a:pt x="214" y="36"/>
                    <a:pt x="214" y="36"/>
                  </a:cubicBezTo>
                  <a:cubicBezTo>
                    <a:pt x="214" y="36"/>
                    <a:pt x="214" y="36"/>
                    <a:pt x="215" y="36"/>
                  </a:cubicBezTo>
                  <a:cubicBezTo>
                    <a:pt x="235" y="36"/>
                    <a:pt x="251" y="53"/>
                    <a:pt x="251" y="73"/>
                  </a:cubicBezTo>
                  <a:cubicBezTo>
                    <a:pt x="251" y="73"/>
                    <a:pt x="251" y="81"/>
                    <a:pt x="251" y="91"/>
                  </a:cubicBezTo>
                  <a:cubicBezTo>
                    <a:pt x="264" y="91"/>
                    <a:pt x="264" y="91"/>
                    <a:pt x="264" y="91"/>
                  </a:cubicBezTo>
                  <a:cubicBezTo>
                    <a:pt x="264" y="95"/>
                    <a:pt x="264" y="95"/>
                    <a:pt x="264" y="95"/>
                  </a:cubicBezTo>
                  <a:cubicBezTo>
                    <a:pt x="251" y="107"/>
                    <a:pt x="251" y="107"/>
                    <a:pt x="251" y="107"/>
                  </a:cubicBezTo>
                  <a:cubicBezTo>
                    <a:pt x="251" y="111"/>
                    <a:pt x="251" y="114"/>
                    <a:pt x="251" y="117"/>
                  </a:cubicBezTo>
                  <a:cubicBezTo>
                    <a:pt x="288" y="117"/>
                    <a:pt x="288" y="117"/>
                    <a:pt x="288" y="117"/>
                  </a:cubicBezTo>
                  <a:cubicBezTo>
                    <a:pt x="288" y="99"/>
                    <a:pt x="288" y="73"/>
                    <a:pt x="288" y="73"/>
                  </a:cubicBezTo>
                  <a:cubicBezTo>
                    <a:pt x="288" y="33"/>
                    <a:pt x="255" y="0"/>
                    <a:pt x="215" y="0"/>
                  </a:cubicBezTo>
                  <a:close/>
                  <a:moveTo>
                    <a:pt x="124" y="241"/>
                  </a:moveTo>
                  <a:cubicBezTo>
                    <a:pt x="78" y="241"/>
                    <a:pt x="78" y="241"/>
                    <a:pt x="78" y="241"/>
                  </a:cubicBezTo>
                  <a:cubicBezTo>
                    <a:pt x="89" y="192"/>
                    <a:pt x="89" y="192"/>
                    <a:pt x="89" y="192"/>
                  </a:cubicBezTo>
                  <a:cubicBezTo>
                    <a:pt x="82" y="188"/>
                    <a:pt x="78" y="181"/>
                    <a:pt x="78" y="172"/>
                  </a:cubicBezTo>
                  <a:cubicBezTo>
                    <a:pt x="78" y="160"/>
                    <a:pt x="88" y="149"/>
                    <a:pt x="101" y="149"/>
                  </a:cubicBezTo>
                  <a:cubicBezTo>
                    <a:pt x="113" y="149"/>
                    <a:pt x="124" y="160"/>
                    <a:pt x="124" y="172"/>
                  </a:cubicBezTo>
                  <a:cubicBezTo>
                    <a:pt x="124" y="181"/>
                    <a:pt x="119" y="188"/>
                    <a:pt x="112" y="192"/>
                  </a:cubicBezTo>
                  <a:lnTo>
                    <a:pt x="124" y="241"/>
                  </a:lnTo>
                  <a:close/>
                </a:path>
              </a:pathLst>
            </a:custGeom>
            <a:solidFill>
              <a:srgbClr val="6BDBCF"/>
            </a:solidFill>
            <a:ln w="9525">
              <a:noFill/>
            </a:ln>
          </p:spPr>
          <p:txBody>
            <a:bodyPr/>
            <a:p>
              <a:endParaRPr lang="zh-CN" altLang="en-US" dirty="0">
                <a:latin typeface="Arial" panose="020B0604020202020204" pitchFamily="34" charset="0"/>
              </a:endParaRPr>
            </a:p>
          </p:txBody>
        </p:sp>
        <p:sp>
          <p:nvSpPr>
            <p:cNvPr id="17430" name="TextBox 13"/>
            <p:cNvSpPr txBox="1"/>
            <p:nvPr/>
          </p:nvSpPr>
          <p:spPr>
            <a:xfrm>
              <a:off x="7324726" y="4359207"/>
              <a:ext cx="1509712" cy="304444"/>
            </a:xfrm>
            <a:prstGeom prst="rect">
              <a:avLst/>
            </a:prstGeom>
            <a:noFill/>
            <a:ln w="9525">
              <a:noFill/>
            </a:ln>
          </p:spPr>
          <p:txBody>
            <a:bodyPr lIns="0" tIns="0" rIns="0" bIns="0">
              <a:spAutoFit/>
            </a:bodyPr>
            <a:p>
              <a:pPr defTabSz="1216025">
                <a:spcBef>
                  <a:spcPct val="20000"/>
                </a:spcBef>
              </a:pPr>
              <a:r>
                <a:rPr lang="zh-CN" altLang="en-US" sz="2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注销登记</a:t>
              </a:r>
              <a:endParaRPr lang="en-US" altLang="zh-CN" sz="2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4" name="组合 22"/>
          <p:cNvGrpSpPr/>
          <p:nvPr/>
        </p:nvGrpSpPr>
        <p:grpSpPr>
          <a:xfrm>
            <a:off x="9263063" y="3429000"/>
            <a:ext cx="2243137" cy="668338"/>
            <a:chOff x="9291638" y="4300538"/>
            <a:chExt cx="2243137" cy="667557"/>
          </a:xfrm>
        </p:grpSpPr>
        <p:sp>
          <p:nvSpPr>
            <p:cNvPr id="24" name="Oval 17"/>
            <p:cNvSpPr/>
            <p:nvPr/>
          </p:nvSpPr>
          <p:spPr>
            <a:xfrm>
              <a:off x="9291638" y="4300538"/>
              <a:ext cx="587375" cy="585103"/>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n-AU"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7426" name="Freeform 91"/>
            <p:cNvSpPr/>
            <p:nvPr/>
          </p:nvSpPr>
          <p:spPr>
            <a:xfrm>
              <a:off x="9509125" y="4446588"/>
              <a:ext cx="149225" cy="295275"/>
            </a:xfrm>
            <a:custGeom>
              <a:avLst/>
              <a:gdLst>
                <a:gd name="txL" fmla="*/ 0 w 144"/>
                <a:gd name="txT" fmla="*/ 0 h 288"/>
                <a:gd name="txR" fmla="*/ 144 w 144"/>
                <a:gd name="txB" fmla="*/ 288 h 288"/>
              </a:gdLst>
              <a:ahLst/>
              <a:cxnLst>
                <a:cxn ang="0">
                  <a:pos x="2147483647" y="2147483647"/>
                </a:cxn>
                <a:cxn ang="0">
                  <a:pos x="2147483647" y="0"/>
                </a:cxn>
                <a:cxn ang="0">
                  <a:pos x="0" y="2147483647"/>
                </a:cxn>
                <a:cxn ang="0">
                  <a:pos x="2147483647" y="2147483647"/>
                </a:cxn>
                <a:cxn ang="0">
                  <a:pos x="0" y="2147483647"/>
                </a:cxn>
                <a:cxn ang="0">
                  <a:pos x="2147483647" y="2147483647"/>
                </a:cxn>
                <a:cxn ang="0">
                  <a:pos x="2147483647" y="2147483647"/>
                </a:cxn>
                <a:cxn ang="0">
                  <a:pos x="2147483647" y="2147483647"/>
                </a:cxn>
              </a:cxnLst>
              <a:rect l="txL" t="txT" r="txR" b="txB"/>
              <a:pathLst>
                <a:path w="144" h="288">
                  <a:moveTo>
                    <a:pt x="144" y="72"/>
                  </a:moveTo>
                  <a:cubicBezTo>
                    <a:pt x="144" y="32"/>
                    <a:pt x="112" y="0"/>
                    <a:pt x="72" y="0"/>
                  </a:cubicBezTo>
                  <a:cubicBezTo>
                    <a:pt x="33" y="0"/>
                    <a:pt x="0" y="32"/>
                    <a:pt x="0" y="72"/>
                  </a:cubicBezTo>
                  <a:cubicBezTo>
                    <a:pt x="0" y="98"/>
                    <a:pt x="14" y="121"/>
                    <a:pt x="36" y="134"/>
                  </a:cubicBezTo>
                  <a:cubicBezTo>
                    <a:pt x="0" y="288"/>
                    <a:pt x="0" y="288"/>
                    <a:pt x="0" y="288"/>
                  </a:cubicBezTo>
                  <a:cubicBezTo>
                    <a:pt x="144" y="288"/>
                    <a:pt x="144" y="288"/>
                    <a:pt x="144" y="288"/>
                  </a:cubicBezTo>
                  <a:cubicBezTo>
                    <a:pt x="109" y="134"/>
                    <a:pt x="109" y="134"/>
                    <a:pt x="109" y="134"/>
                  </a:cubicBezTo>
                  <a:cubicBezTo>
                    <a:pt x="130" y="121"/>
                    <a:pt x="144" y="98"/>
                    <a:pt x="144" y="72"/>
                  </a:cubicBezTo>
                  <a:close/>
                </a:path>
              </a:pathLst>
            </a:custGeom>
            <a:solidFill>
              <a:srgbClr val="6BDBCF"/>
            </a:solidFill>
            <a:ln w="9525">
              <a:noFill/>
            </a:ln>
          </p:spPr>
          <p:txBody>
            <a:bodyPr/>
            <a:p>
              <a:endParaRPr lang="zh-CN" altLang="en-US" dirty="0">
                <a:latin typeface="Arial" panose="020B0604020202020204" pitchFamily="34" charset="0"/>
              </a:endParaRPr>
            </a:p>
          </p:txBody>
        </p:sp>
        <p:sp>
          <p:nvSpPr>
            <p:cNvPr id="17427" name="TextBox 13"/>
            <p:cNvSpPr txBox="1"/>
            <p:nvPr/>
          </p:nvSpPr>
          <p:spPr>
            <a:xfrm>
              <a:off x="10026650" y="4359207"/>
              <a:ext cx="1508125" cy="608888"/>
            </a:xfrm>
            <a:prstGeom prst="rect">
              <a:avLst/>
            </a:prstGeom>
            <a:noFill/>
            <a:ln w="9525">
              <a:noFill/>
            </a:ln>
          </p:spPr>
          <p:txBody>
            <a:bodyPr lIns="0" tIns="0" rIns="0" bIns="0">
              <a:spAutoFit/>
            </a:bodyPr>
            <a:p>
              <a:pPr defTabSz="1216025">
                <a:spcBef>
                  <a:spcPct val="20000"/>
                </a:spcBef>
              </a:pPr>
              <a:r>
                <a:rPr lang="zh-CN" altLang="en-US" sz="2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停业、复业登记</a:t>
              </a:r>
              <a:endParaRPr lang="en-US" altLang="zh-CN" sz="2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5" name="组合 14"/>
          <p:cNvGrpSpPr/>
          <p:nvPr/>
        </p:nvGrpSpPr>
        <p:grpSpPr>
          <a:xfrm>
            <a:off x="6311900" y="4508500"/>
            <a:ext cx="2243138" cy="701675"/>
            <a:chOff x="9291638" y="3144838"/>
            <a:chExt cx="2243137" cy="700828"/>
          </a:xfrm>
        </p:grpSpPr>
        <p:sp>
          <p:nvSpPr>
            <p:cNvPr id="16" name="Oval 14"/>
            <p:cNvSpPr/>
            <p:nvPr/>
          </p:nvSpPr>
          <p:spPr>
            <a:xfrm>
              <a:off x="9291638" y="3144838"/>
              <a:ext cx="587375" cy="585081"/>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7423" name="Freeform 112"/>
            <p:cNvSpPr>
              <a:spLocks noEditPoints="1"/>
            </p:cNvSpPr>
            <p:nvPr/>
          </p:nvSpPr>
          <p:spPr>
            <a:xfrm>
              <a:off x="9439275" y="3292475"/>
              <a:ext cx="293688" cy="295275"/>
            </a:xfrm>
            <a:custGeom>
              <a:avLst/>
              <a:gdLst>
                <a:gd name="txL" fmla="*/ 0 w 288"/>
                <a:gd name="txT" fmla="*/ 0 h 288"/>
                <a:gd name="txR" fmla="*/ 288 w 288"/>
                <a:gd name="txB" fmla="*/ 288 h 288"/>
              </a:gdLst>
              <a:ahLst/>
              <a:cxnLst>
                <a:cxn ang="0">
                  <a:pos x="2147483647" y="2147483647"/>
                </a:cxn>
                <a:cxn ang="0">
                  <a:pos x="2147483647" y="2147483647"/>
                </a:cxn>
                <a:cxn ang="0">
                  <a:pos x="2147483647" y="0"/>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rgbClr val="6BDBCF"/>
            </a:solidFill>
            <a:ln w="9525">
              <a:noFill/>
            </a:ln>
          </p:spPr>
          <p:txBody>
            <a:bodyPr/>
            <a:p>
              <a:endParaRPr lang="zh-CN" altLang="en-US" dirty="0">
                <a:latin typeface="Arial" panose="020B0604020202020204" pitchFamily="34" charset="0"/>
              </a:endParaRPr>
            </a:p>
          </p:txBody>
        </p:sp>
        <p:sp>
          <p:nvSpPr>
            <p:cNvPr id="17424" name="TextBox 13"/>
            <p:cNvSpPr txBox="1"/>
            <p:nvPr/>
          </p:nvSpPr>
          <p:spPr>
            <a:xfrm>
              <a:off x="10026650" y="3176550"/>
              <a:ext cx="1508125" cy="669116"/>
            </a:xfrm>
            <a:prstGeom prst="rect">
              <a:avLst/>
            </a:prstGeom>
            <a:noFill/>
            <a:ln w="9525">
              <a:noFill/>
            </a:ln>
          </p:spPr>
          <p:txBody>
            <a:bodyPr lIns="0" tIns="0" rIns="0" bIns="0">
              <a:spAutoFit/>
            </a:bodyPr>
            <a:p>
              <a:pPr defTabSz="1216025">
                <a:spcBef>
                  <a:spcPct val="20000"/>
                </a:spcBef>
              </a:pPr>
              <a:r>
                <a:rPr lang="zh-CN" altLang="en-US" sz="2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外出经营</a:t>
              </a:r>
              <a:endParaRPr lang="zh-CN" altLang="en-US" sz="2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defTabSz="1216025">
                <a:spcBef>
                  <a:spcPct val="20000"/>
                </a:spcBef>
              </a:pPr>
              <a:r>
                <a:rPr lang="zh-CN" altLang="en-US" sz="2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报验登记</a:t>
              </a:r>
              <a:endParaRPr lang="en-US" altLang="zh-CN" sz="2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7" name="组合 35"/>
          <p:cNvGrpSpPr/>
          <p:nvPr/>
        </p:nvGrpSpPr>
        <p:grpSpPr>
          <a:xfrm>
            <a:off x="2715785" y="122647"/>
            <a:ext cx="4208241" cy="641376"/>
            <a:chOff x="1884464" y="2224761"/>
            <a:chExt cx="1623874" cy="1623874"/>
          </a:xfrm>
          <a:solidFill>
            <a:srgbClr val="6BDBCF"/>
          </a:solidFill>
        </p:grpSpPr>
        <p:sp>
          <p:nvSpPr>
            <p:cNvPr id="37" name="Rectángulo redondeado 38"/>
            <p:cNvSpPr/>
            <p:nvPr/>
          </p:nvSpPr>
          <p:spPr>
            <a:xfrm>
              <a:off x="1884464" y="2224761"/>
              <a:ext cx="1623874" cy="162387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8" name="Rectángulo redondeado 42"/>
            <p:cNvSpPr/>
            <p:nvPr/>
          </p:nvSpPr>
          <p:spPr>
            <a:xfrm>
              <a:off x="1994530" y="2299813"/>
              <a:ext cx="1409001" cy="1469178"/>
            </a:xfrm>
            <a:prstGeom prst="round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r>
                <a:rPr kumimoji="0" lang="zh-CN" alt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rPr>
                <a:t>二、企业纳税会计工作流程</a:t>
              </a:r>
              <a:endParaRPr kumimoji="0" lang="zh-CN" alt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91192" name="AutoShape 56">
            <a:hlinkClick r:id="rId1" action="ppaction://hlinkfile"/>
          </p:cNvPr>
          <p:cNvSpPr/>
          <p:nvPr/>
        </p:nvSpPr>
        <p:spPr>
          <a:xfrm>
            <a:off x="6524625" y="5500688"/>
            <a:ext cx="3387725" cy="827087"/>
          </a:xfrm>
          <a:prstGeom prst="roundRect">
            <a:avLst>
              <a:gd name="adj" fmla="val 16667"/>
            </a:avLst>
          </a:prstGeom>
          <a:solidFill>
            <a:srgbClr val="00CCFF"/>
          </a:solidFill>
          <a:ln w="9525" cap="flat" cmpd="sng">
            <a:solidFill>
              <a:schemeClr val="tx1"/>
            </a:solidFill>
            <a:prstDash val="solid"/>
            <a:headEnd type="none" w="med" len="med"/>
            <a:tailEnd type="none" w="med" len="med"/>
          </a:ln>
        </p:spPr>
        <p:txBody>
          <a:bodyPr wrap="none" anchor="ctr" anchorCtr="0"/>
          <a:p>
            <a:pPr algn="ctr"/>
            <a:r>
              <a:rPr lang="zh-CN" altLang="en-US" sz="2400" b="1" dirty="0">
                <a:solidFill>
                  <a:schemeClr val="bg1"/>
                </a:solidFill>
                <a:latin typeface="微软雅黑" panose="020B0503020204020204" pitchFamily="34" charset="-122"/>
                <a:ea typeface="微软雅黑" panose="020B0503020204020204" pitchFamily="34" charset="-122"/>
              </a:rPr>
              <a:t>五证合一，一照一码</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pic>
        <p:nvPicPr>
          <p:cNvPr id="17421" name="图片 33" descr="微信图片_20210307172300.jpg"/>
          <p:cNvPicPr>
            <a:picLocks noChangeAspect="1"/>
          </p:cNvPicPr>
          <p:nvPr/>
        </p:nvPicPr>
        <p:blipFill>
          <a:blip r:embed="rId2"/>
          <a:stretch>
            <a:fillRect/>
          </a:stretch>
        </p:blipFill>
        <p:spPr>
          <a:xfrm>
            <a:off x="0" y="1214438"/>
            <a:ext cx="5961063" cy="5643562"/>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1+#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50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50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10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100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50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91192"/>
                                        </p:tgtEl>
                                        <p:attrNameLst>
                                          <p:attrName>style.visibility</p:attrName>
                                        </p:attrNameLst>
                                      </p:cBhvr>
                                      <p:to>
                                        <p:strVal val="visible"/>
                                      </p:to>
                                    </p:set>
                                    <p:animEffect transition="in" filter="diamond(in)">
                                      <p:cBhvr>
                                        <p:cTn id="51" dur="1000"/>
                                        <p:tgtEl>
                                          <p:spTgt spid="91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0" grpId="0"/>
      <p:bldP spid="9119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5F6F7"/>
        </a:solidFill>
        <a:effectLst/>
      </p:bgPr>
    </p:bg>
    <p:spTree>
      <p:nvGrpSpPr>
        <p:cNvPr id="1" name=""/>
        <p:cNvGrpSpPr/>
        <p:nvPr/>
      </p:nvGrpSpPr>
      <p:grpSpPr/>
      <p:grpSp>
        <p:nvGrpSpPr>
          <p:cNvPr id="18434" name="组合 3"/>
          <p:cNvGrpSpPr/>
          <p:nvPr/>
        </p:nvGrpSpPr>
        <p:grpSpPr>
          <a:xfrm>
            <a:off x="-28575" y="-26987"/>
            <a:ext cx="12218988" cy="1022350"/>
            <a:chOff x="-28575" y="3703045"/>
            <a:chExt cx="12316469" cy="1022099"/>
          </a:xfrm>
        </p:grpSpPr>
        <p:sp>
          <p:nvSpPr>
            <p:cNvPr id="5" name="矩形 4"/>
            <p:cNvSpPr/>
            <p:nvPr/>
          </p:nvSpPr>
          <p:spPr>
            <a:xfrm>
              <a:off x="5061550" y="4096649"/>
              <a:ext cx="7226344" cy="628495"/>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25986"/>
                <a:gd name="connsiteY0-26" fmla="*/ 612135 h 628661"/>
                <a:gd name="connsiteX1-27" fmla="*/ 7225986 w 7225986"/>
                <a:gd name="connsiteY1-28" fmla="*/ 52597 h 628661"/>
                <a:gd name="connsiteX2-29" fmla="*/ 7225986 w 7225986"/>
                <a:gd name="connsiteY2-30" fmla="*/ 628661 h 628661"/>
                <a:gd name="connsiteX3-31" fmla="*/ 0 w 7225986"/>
                <a:gd name="connsiteY3-32" fmla="*/ 612135 h 628661"/>
              </a:gdLst>
              <a:ahLst/>
              <a:cxnLst>
                <a:cxn ang="0">
                  <a:pos x="connsiteX0-25" y="connsiteY0-26"/>
                </a:cxn>
                <a:cxn ang="0">
                  <a:pos x="connsiteX1-27" y="connsiteY1-28"/>
                </a:cxn>
                <a:cxn ang="0">
                  <a:pos x="connsiteX2-29" y="connsiteY2-30"/>
                </a:cxn>
                <a:cxn ang="0">
                  <a:pos x="connsiteX3-31" y="connsiteY3-32"/>
                </a:cxn>
              </a:cxnLst>
              <a:rect l="l" t="t" r="r" b="b"/>
              <a:pathLst>
                <a:path w="7225986" h="628661">
                  <a:moveTo>
                    <a:pt x="0" y="612135"/>
                  </a:moveTo>
                  <a:cubicBezTo>
                    <a:pt x="2424269" y="420114"/>
                    <a:pt x="5053509" y="-179452"/>
                    <a:pt x="7225986" y="52597"/>
                  </a:cubicBezTo>
                  <a:lnTo>
                    <a:pt x="7225986" y="628661"/>
                  </a:lnTo>
                  <a:cubicBezTo>
                    <a:pt x="4801717" y="297356"/>
                    <a:pt x="2424269" y="612135"/>
                    <a:pt x="0" y="612135"/>
                  </a:cubicBezTo>
                  <a:close/>
                </a:path>
              </a:pathLst>
            </a:custGeom>
            <a:solidFill>
              <a:srgbClr val="56B1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矩形 4"/>
            <p:cNvSpPr/>
            <p:nvPr/>
          </p:nvSpPr>
          <p:spPr>
            <a:xfrm>
              <a:off x="5055149" y="3703045"/>
              <a:ext cx="7232745" cy="1003054"/>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32614"/>
                <a:gd name="connsiteY0-26" fmla="*/ 1002435 h 1002435"/>
                <a:gd name="connsiteX1-27" fmla="*/ 7232614 w 7232614"/>
                <a:gd name="connsiteY1-28" fmla="*/ 34486 h 1002435"/>
                <a:gd name="connsiteX2-29" fmla="*/ 7232614 w 7232614"/>
                <a:gd name="connsiteY2-30" fmla="*/ 610550 h 1002435"/>
                <a:gd name="connsiteX3-31" fmla="*/ 0 w 7232614"/>
                <a:gd name="connsiteY3-32" fmla="*/ 1002435 h 1002435"/>
              </a:gdLst>
              <a:ahLst/>
              <a:cxnLst>
                <a:cxn ang="0">
                  <a:pos x="connsiteX0-25" y="connsiteY0-26"/>
                </a:cxn>
                <a:cxn ang="0">
                  <a:pos x="connsiteX1-27" y="connsiteY1-28"/>
                </a:cxn>
                <a:cxn ang="0">
                  <a:pos x="connsiteX2-29" y="connsiteY2-30"/>
                </a:cxn>
                <a:cxn ang="0">
                  <a:pos x="connsiteX3-31" y="connsiteY3-32"/>
                </a:cxn>
              </a:cxnLst>
              <a:rect l="l" t="t" r="r" b="b"/>
              <a:pathLst>
                <a:path w="7232614" h="1002435">
                  <a:moveTo>
                    <a:pt x="0" y="1002435"/>
                  </a:moveTo>
                  <a:cubicBezTo>
                    <a:pt x="2424269" y="810414"/>
                    <a:pt x="5060137" y="-197563"/>
                    <a:pt x="7232614" y="34486"/>
                  </a:cubicBezTo>
                  <a:lnTo>
                    <a:pt x="7232614" y="610550"/>
                  </a:lnTo>
                  <a:cubicBezTo>
                    <a:pt x="4808345" y="279245"/>
                    <a:pt x="2424269" y="1002435"/>
                    <a:pt x="0" y="1002435"/>
                  </a:cubicBezTo>
                  <a:close/>
                </a:path>
              </a:pathLst>
            </a:cu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矩形 4"/>
            <p:cNvSpPr/>
            <p:nvPr/>
          </p:nvSpPr>
          <p:spPr>
            <a:xfrm flipH="1">
              <a:off x="-28575" y="3742723"/>
              <a:ext cx="5184534" cy="964962"/>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32614"/>
                <a:gd name="connsiteY0-26" fmla="*/ 1002435 h 1002435"/>
                <a:gd name="connsiteX1-27" fmla="*/ 7232614 w 7232614"/>
                <a:gd name="connsiteY1-28" fmla="*/ 34486 h 1002435"/>
                <a:gd name="connsiteX2-29" fmla="*/ 7232614 w 7232614"/>
                <a:gd name="connsiteY2-30" fmla="*/ 610550 h 1002435"/>
                <a:gd name="connsiteX3-31" fmla="*/ 0 w 7232614"/>
                <a:gd name="connsiteY3-32" fmla="*/ 1002435 h 1002435"/>
                <a:gd name="connsiteX0-33" fmla="*/ 0 w 7160333"/>
                <a:gd name="connsiteY0-34" fmla="*/ 965039 h 965039"/>
                <a:gd name="connsiteX1-35" fmla="*/ 7160333 w 7160333"/>
                <a:gd name="connsiteY1-36" fmla="*/ 35649 h 965039"/>
                <a:gd name="connsiteX2-37" fmla="*/ 7160333 w 7160333"/>
                <a:gd name="connsiteY2-38" fmla="*/ 611713 h 965039"/>
                <a:gd name="connsiteX3-39" fmla="*/ 0 w 7160333"/>
                <a:gd name="connsiteY3-40" fmla="*/ 965039 h 965039"/>
              </a:gdLst>
              <a:ahLst/>
              <a:cxnLst>
                <a:cxn ang="0">
                  <a:pos x="connsiteX0-33" y="connsiteY0-34"/>
                </a:cxn>
                <a:cxn ang="0">
                  <a:pos x="connsiteX1-35" y="connsiteY1-36"/>
                </a:cxn>
                <a:cxn ang="0">
                  <a:pos x="connsiteX2-37" y="connsiteY2-38"/>
                </a:cxn>
                <a:cxn ang="0">
                  <a:pos x="connsiteX3-39" y="connsiteY3-40"/>
                </a:cxn>
              </a:cxnLst>
              <a:rect l="l" t="t" r="r" b="b"/>
              <a:pathLst>
                <a:path w="7160333" h="965039">
                  <a:moveTo>
                    <a:pt x="0" y="965039"/>
                  </a:moveTo>
                  <a:cubicBezTo>
                    <a:pt x="2424269" y="773018"/>
                    <a:pt x="4987856" y="-196400"/>
                    <a:pt x="7160333" y="35649"/>
                  </a:cubicBezTo>
                  <a:lnTo>
                    <a:pt x="7160333" y="611713"/>
                  </a:lnTo>
                  <a:cubicBezTo>
                    <a:pt x="4736064" y="280408"/>
                    <a:pt x="2424269" y="965039"/>
                    <a:pt x="0" y="965039"/>
                  </a:cubicBezTo>
                  <a:close/>
                </a:path>
              </a:pathLst>
            </a:cu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8435" name="TextBox 59"/>
          <p:cNvSpPr/>
          <p:nvPr/>
        </p:nvSpPr>
        <p:spPr>
          <a:xfrm flipH="1">
            <a:off x="190500" y="115888"/>
            <a:ext cx="1727200" cy="366712"/>
          </a:xfrm>
          <a:prstGeom prst="rect">
            <a:avLst/>
          </a:prstGeom>
          <a:noFill/>
          <a:ln w="9525">
            <a:noFill/>
          </a:ln>
        </p:spPr>
        <p:txBody>
          <a:bodyPr>
            <a:spAutoFit/>
          </a:bodyPr>
          <a:p>
            <a:pPr eaLnBrk="0" hangingPunct="0"/>
            <a:r>
              <a:rPr lang="zh-CN" altLang="en-US" dirty="0">
                <a:solidFill>
                  <a:schemeClr val="bg1"/>
                </a:solidFill>
                <a:latin typeface="微软雅黑" panose="020B0503020204020204" pitchFamily="34" charset="-122"/>
                <a:ea typeface="微软雅黑" panose="020B0503020204020204" pitchFamily="34" charset="-122"/>
                <a:sym typeface="方正兰亭黑_GBK"/>
              </a:rPr>
              <a:t>学习重点</a:t>
            </a:r>
            <a:endParaRPr lang="en-US" altLang="zh-CN" dirty="0">
              <a:solidFill>
                <a:schemeClr val="bg1"/>
              </a:solidFill>
              <a:latin typeface="Arial Unicode MS" panose="020B0604020202020204" pitchFamily="34" charset="-122"/>
              <a:ea typeface="Arial Unicode MS" panose="020B0604020202020204" pitchFamily="34" charset="-122"/>
              <a:sym typeface="方正兰亭黑_GBK"/>
            </a:endParaRPr>
          </a:p>
        </p:txBody>
      </p:sp>
      <p:sp>
        <p:nvSpPr>
          <p:cNvPr id="13" name="Rectangle 24"/>
          <p:cNvSpPr/>
          <p:nvPr/>
        </p:nvSpPr>
        <p:spPr>
          <a:xfrm>
            <a:off x="9623425" y="1989138"/>
            <a:ext cx="1638300" cy="1639887"/>
          </a:xfrm>
          <a:prstGeom prst="rect">
            <a:avLst/>
          </a:prstGeom>
          <a:noFill/>
          <a:ln w="9525">
            <a:noFill/>
          </a:ln>
        </p:spPr>
        <p:txBody>
          <a:bodyPr lIns="0" tIns="0" rIns="0" bIns="0" anchor="ctr" anchorCtr="0"/>
          <a:p>
            <a:pPr algn="ctr">
              <a:lnSpc>
                <a:spcPct val="90000"/>
              </a:lnSpc>
              <a:buNone/>
            </a:pPr>
            <a:r>
              <a:rPr lang="en-US" altLang="zh-CN" sz="2400" b="1" dirty="0">
                <a:solidFill>
                  <a:srgbClr val="6BDBCF"/>
                </a:solidFill>
                <a:latin typeface="微软雅黑" panose="020B0503020204020204" pitchFamily="34" charset="-122"/>
                <a:ea typeface="微软雅黑" panose="020B0503020204020204" pitchFamily="34" charset="-122"/>
              </a:rPr>
              <a:t>500</a:t>
            </a:r>
            <a:r>
              <a:rPr lang="zh-CN" altLang="en-US" sz="2400" b="1" dirty="0">
                <a:solidFill>
                  <a:srgbClr val="6BDBCF"/>
                </a:solidFill>
                <a:latin typeface="微软雅黑" panose="020B0503020204020204" pitchFamily="34" charset="-122"/>
                <a:ea typeface="微软雅黑" panose="020B0503020204020204" pitchFamily="34" charset="-122"/>
              </a:rPr>
              <a:t>万元</a:t>
            </a:r>
            <a:endParaRPr lang="zh-CN" altLang="en-US" sz="2400" b="1" dirty="0">
              <a:solidFill>
                <a:srgbClr val="6BDBCF"/>
              </a:solidFill>
              <a:latin typeface="微软雅黑" panose="020B0503020204020204" pitchFamily="34" charset="-122"/>
              <a:ea typeface="微软雅黑" panose="020B0503020204020204" pitchFamily="34" charset="-122"/>
            </a:endParaRPr>
          </a:p>
        </p:txBody>
      </p:sp>
      <p:sp>
        <p:nvSpPr>
          <p:cNvPr id="23" name="CuadroTexto 49"/>
          <p:cNvSpPr txBox="1"/>
          <p:nvPr/>
        </p:nvSpPr>
        <p:spPr>
          <a:xfrm>
            <a:off x="334963" y="1844675"/>
            <a:ext cx="7848600" cy="396875"/>
          </a:xfrm>
          <a:prstGeom prst="rect">
            <a:avLst/>
          </a:prstGeom>
          <a:noFill/>
          <a:ln w="9525">
            <a:noFill/>
          </a:ln>
        </p:spPr>
        <p:txBody>
          <a:bodyPr>
            <a:spAutoFit/>
          </a:bodyPr>
          <a:p>
            <a:r>
              <a:rPr lang="zh-CN" altLang="en-US" sz="2000" b="1" dirty="0">
                <a:latin typeface="微软雅黑" panose="020B0503020204020204" pitchFamily="34" charset="-122"/>
                <a:ea typeface="微软雅黑" panose="020B0503020204020204" pitchFamily="34" charset="-122"/>
              </a:rPr>
              <a:t>关键字</a:t>
            </a:r>
            <a:r>
              <a:rPr lang="en-US" altLang="zh-CN" sz="2000" b="1" dirty="0">
                <a:latin typeface="微软雅黑" panose="020B0503020204020204" pitchFamily="34" charset="-122"/>
                <a:ea typeface="微软雅黑" panose="020B0503020204020204" pitchFamily="34" charset="-122"/>
              </a:rPr>
              <a:t>1</a:t>
            </a:r>
            <a:r>
              <a:rPr lang="zh-CN" altLang="en-US" sz="2000" b="1" dirty="0">
                <a:latin typeface="微软雅黑" panose="020B0503020204020204" pitchFamily="34" charset="-122"/>
                <a:ea typeface="微软雅黑" panose="020B0503020204020204" pitchFamily="34" charset="-122"/>
              </a:rPr>
              <a:t>：增值税纳税人资格</a:t>
            </a:r>
            <a:endParaRPr lang="zh-CN" altLang="es-ES" sz="2000" b="1" dirty="0">
              <a:latin typeface="微软雅黑" panose="020B0503020204020204" pitchFamily="34" charset="-122"/>
              <a:ea typeface="微软雅黑" panose="020B0503020204020204" pitchFamily="34" charset="-122"/>
            </a:endParaRPr>
          </a:p>
        </p:txBody>
      </p:sp>
      <p:grpSp>
        <p:nvGrpSpPr>
          <p:cNvPr id="18438" name="组合 24"/>
          <p:cNvGrpSpPr/>
          <p:nvPr/>
        </p:nvGrpSpPr>
        <p:grpSpPr>
          <a:xfrm>
            <a:off x="8820150" y="1052513"/>
            <a:ext cx="3370263" cy="3409950"/>
            <a:chOff x="7016822" y="1688801"/>
            <a:chExt cx="3950655" cy="3767907"/>
          </a:xfrm>
        </p:grpSpPr>
        <p:grpSp>
          <p:nvGrpSpPr>
            <p:cNvPr id="12" name="组合 25"/>
            <p:cNvGrpSpPr/>
            <p:nvPr/>
          </p:nvGrpSpPr>
          <p:grpSpPr>
            <a:xfrm>
              <a:off x="9150259" y="1675020"/>
              <a:ext cx="521899" cy="967993"/>
              <a:chOff x="9150259" y="1675020"/>
              <a:chExt cx="521899" cy="967993"/>
            </a:xfrm>
            <a:solidFill>
              <a:srgbClr val="0087B1"/>
            </a:solidFill>
          </p:grpSpPr>
          <p:sp>
            <p:nvSpPr>
              <p:cNvPr id="55" name="AutoShape 4"/>
              <p:cNvSpPr/>
              <p:nvPr/>
            </p:nvSpPr>
            <p:spPr bwMode="auto">
              <a:xfrm rot="1075248">
                <a:off x="9224608" y="1675020"/>
                <a:ext cx="447550" cy="967993"/>
              </a:xfrm>
              <a:custGeom>
                <a:avLst/>
                <a:gdLst>
                  <a:gd name="T0" fmla="*/ 243681 w 21310"/>
                  <a:gd name="T1" fmla="*/ 527108 h 21600"/>
                  <a:gd name="T2" fmla="*/ 243681 w 21310"/>
                  <a:gd name="T3" fmla="*/ 527108 h 21600"/>
                  <a:gd name="T4" fmla="*/ 243681 w 21310"/>
                  <a:gd name="T5" fmla="*/ 527108 h 21600"/>
                  <a:gd name="T6" fmla="*/ 243681 w 21310"/>
                  <a:gd name="T7" fmla="*/ 52710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56B1BC"/>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56" name="AutoShape 5"/>
              <p:cNvSpPr/>
              <p:nvPr/>
            </p:nvSpPr>
            <p:spPr bwMode="auto">
              <a:xfrm rot="1075248">
                <a:off x="9150259" y="2145897"/>
                <a:ext cx="447551" cy="483997"/>
              </a:xfrm>
              <a:custGeom>
                <a:avLst/>
                <a:gdLst>
                  <a:gd name="T0" fmla="*/ 243682 w 21600"/>
                  <a:gd name="T1" fmla="*/ 263554 h 21600"/>
                  <a:gd name="T2" fmla="*/ 243682 w 21600"/>
                  <a:gd name="T3" fmla="*/ 263554 h 21600"/>
                  <a:gd name="T4" fmla="*/ 243682 w 21600"/>
                  <a:gd name="T5" fmla="*/ 263554 h 21600"/>
                  <a:gd name="T6" fmla="*/ 243682 w 21600"/>
                  <a:gd name="T7" fmla="*/ 2635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solidFill>
                <a:srgbClr val="56B1BC"/>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grpSp>
          <p:nvGrpSpPr>
            <p:cNvPr id="14" name="组合 26"/>
            <p:cNvGrpSpPr/>
            <p:nvPr/>
          </p:nvGrpSpPr>
          <p:grpSpPr>
            <a:xfrm>
              <a:off x="8310554" y="4501735"/>
              <a:ext cx="521900" cy="967993"/>
              <a:chOff x="8310554" y="4501735"/>
              <a:chExt cx="521900" cy="967993"/>
            </a:xfrm>
            <a:solidFill>
              <a:srgbClr val="00B0F0"/>
            </a:solidFill>
          </p:grpSpPr>
          <p:sp>
            <p:nvSpPr>
              <p:cNvPr id="53" name="AutoShape 6"/>
              <p:cNvSpPr/>
              <p:nvPr/>
            </p:nvSpPr>
            <p:spPr bwMode="auto">
              <a:xfrm rot="11875256">
                <a:off x="8310554" y="4501735"/>
                <a:ext cx="447551" cy="967993"/>
              </a:xfrm>
              <a:custGeom>
                <a:avLst/>
                <a:gdLst>
                  <a:gd name="T0" fmla="*/ 243682 w 21310"/>
                  <a:gd name="T1" fmla="*/ 527108 h 21600"/>
                  <a:gd name="T2" fmla="*/ 243682 w 21310"/>
                  <a:gd name="T3" fmla="*/ 527108 h 21600"/>
                  <a:gd name="T4" fmla="*/ 243682 w 21310"/>
                  <a:gd name="T5" fmla="*/ 527108 h 21600"/>
                  <a:gd name="T6" fmla="*/ 243682 w 21310"/>
                  <a:gd name="T7" fmla="*/ 52710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6BDBCF"/>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54" name="AutoShape 7"/>
              <p:cNvSpPr/>
              <p:nvPr/>
            </p:nvSpPr>
            <p:spPr bwMode="auto">
              <a:xfrm rot="11875256">
                <a:off x="8384904" y="4514856"/>
                <a:ext cx="447550" cy="483997"/>
              </a:xfrm>
              <a:custGeom>
                <a:avLst/>
                <a:gdLst>
                  <a:gd name="T0" fmla="*/ 243681 w 21600"/>
                  <a:gd name="T1" fmla="*/ 263554 h 21600"/>
                  <a:gd name="T2" fmla="*/ 243681 w 21600"/>
                  <a:gd name="T3" fmla="*/ 263554 h 21600"/>
                  <a:gd name="T4" fmla="*/ 243681 w 21600"/>
                  <a:gd name="T5" fmla="*/ 263554 h 21600"/>
                  <a:gd name="T6" fmla="*/ 243681 w 21600"/>
                  <a:gd name="T7" fmla="*/ 2635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solidFill>
                <a:srgbClr val="6BDBCF"/>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grpSp>
          <p:nvGrpSpPr>
            <p:cNvPr id="15" name="组合 27"/>
            <p:cNvGrpSpPr/>
            <p:nvPr/>
          </p:nvGrpSpPr>
          <p:grpSpPr>
            <a:xfrm>
              <a:off x="9992879" y="3348599"/>
              <a:ext cx="967993" cy="447551"/>
              <a:chOff x="9992879" y="3348599"/>
              <a:chExt cx="967993" cy="447551"/>
            </a:xfrm>
            <a:solidFill>
              <a:srgbClr val="F49100"/>
            </a:solidFill>
          </p:grpSpPr>
          <p:sp>
            <p:nvSpPr>
              <p:cNvPr id="51" name="AutoShape 8"/>
              <p:cNvSpPr/>
              <p:nvPr/>
            </p:nvSpPr>
            <p:spPr bwMode="auto">
              <a:xfrm rot="5400000">
                <a:off x="10253100" y="3088378"/>
                <a:ext cx="447551" cy="967993"/>
              </a:xfrm>
              <a:custGeom>
                <a:avLst/>
                <a:gdLst>
                  <a:gd name="T0" fmla="*/ 243708 w 21310"/>
                  <a:gd name="T1" fmla="*/ 527050 h 21600"/>
                  <a:gd name="T2" fmla="*/ 243708 w 21310"/>
                  <a:gd name="T3" fmla="*/ 527050 h 21600"/>
                  <a:gd name="T4" fmla="*/ 243708 w 21310"/>
                  <a:gd name="T5" fmla="*/ 527050 h 21600"/>
                  <a:gd name="T6" fmla="*/ 243708 w 21310"/>
                  <a:gd name="T7" fmla="*/ 5270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56B1BC"/>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52" name="AutoShape 9"/>
              <p:cNvSpPr/>
              <p:nvPr/>
            </p:nvSpPr>
            <p:spPr bwMode="auto">
              <a:xfrm rot="5400000">
                <a:off x="10012560" y="3330377"/>
                <a:ext cx="447551" cy="483996"/>
              </a:xfrm>
              <a:custGeom>
                <a:avLst/>
                <a:gdLst>
                  <a:gd name="T0" fmla="*/ 243708 w 21600"/>
                  <a:gd name="T1" fmla="*/ 263525 h 21600"/>
                  <a:gd name="T2" fmla="*/ 243708 w 21600"/>
                  <a:gd name="T3" fmla="*/ 263525 h 21600"/>
                  <a:gd name="T4" fmla="*/ 243708 w 21600"/>
                  <a:gd name="T5" fmla="*/ 263525 h 21600"/>
                  <a:gd name="T6" fmla="*/ 243708 w 21600"/>
                  <a:gd name="T7" fmla="*/ 263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solidFill>
                <a:srgbClr val="56B1BC"/>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grpSp>
          <p:nvGrpSpPr>
            <p:cNvPr id="16" name="组合 28"/>
            <p:cNvGrpSpPr/>
            <p:nvPr/>
          </p:nvGrpSpPr>
          <p:grpSpPr>
            <a:xfrm>
              <a:off x="7021840" y="3348599"/>
              <a:ext cx="967993" cy="447551"/>
              <a:chOff x="7021840" y="3348599"/>
              <a:chExt cx="967993" cy="447551"/>
            </a:xfrm>
            <a:solidFill>
              <a:schemeClr val="accent6">
                <a:lumMod val="60000"/>
                <a:lumOff val="40000"/>
              </a:schemeClr>
            </a:solidFill>
          </p:grpSpPr>
          <p:sp>
            <p:nvSpPr>
              <p:cNvPr id="49" name="AutoShape 10"/>
              <p:cNvSpPr/>
              <p:nvPr/>
            </p:nvSpPr>
            <p:spPr bwMode="auto">
              <a:xfrm rot="16199995">
                <a:off x="7282061" y="3088378"/>
                <a:ext cx="447551" cy="967993"/>
              </a:xfrm>
              <a:custGeom>
                <a:avLst/>
                <a:gdLst>
                  <a:gd name="T0" fmla="*/ 243708 w 21310"/>
                  <a:gd name="T1" fmla="*/ 527050 h 21600"/>
                  <a:gd name="T2" fmla="*/ 243708 w 21310"/>
                  <a:gd name="T3" fmla="*/ 527050 h 21600"/>
                  <a:gd name="T4" fmla="*/ 243708 w 21310"/>
                  <a:gd name="T5" fmla="*/ 527050 h 21600"/>
                  <a:gd name="T6" fmla="*/ 243708 w 21310"/>
                  <a:gd name="T7" fmla="*/ 5270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6BDBCF"/>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50" name="AutoShape 11"/>
              <p:cNvSpPr/>
              <p:nvPr/>
            </p:nvSpPr>
            <p:spPr bwMode="auto">
              <a:xfrm rot="16199995">
                <a:off x="7522602" y="3330377"/>
                <a:ext cx="447551" cy="483996"/>
              </a:xfrm>
              <a:custGeom>
                <a:avLst/>
                <a:gdLst>
                  <a:gd name="T0" fmla="*/ 243708 w 21600"/>
                  <a:gd name="T1" fmla="*/ 263525 h 21600"/>
                  <a:gd name="T2" fmla="*/ 243708 w 21600"/>
                  <a:gd name="T3" fmla="*/ 263525 h 21600"/>
                  <a:gd name="T4" fmla="*/ 243708 w 21600"/>
                  <a:gd name="T5" fmla="*/ 263525 h 21600"/>
                  <a:gd name="T6" fmla="*/ 243708 w 21600"/>
                  <a:gd name="T7" fmla="*/ 263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solidFill>
                <a:srgbClr val="6BDBCF"/>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grpSp>
          <p:nvGrpSpPr>
            <p:cNvPr id="17" name="组合 29"/>
            <p:cNvGrpSpPr/>
            <p:nvPr/>
          </p:nvGrpSpPr>
          <p:grpSpPr>
            <a:xfrm>
              <a:off x="9708604" y="2475366"/>
              <a:ext cx="967993" cy="587500"/>
              <a:chOff x="9708604" y="2475366"/>
              <a:chExt cx="967993" cy="587500"/>
            </a:xfrm>
            <a:solidFill>
              <a:srgbClr val="F49100"/>
            </a:solidFill>
          </p:grpSpPr>
          <p:sp>
            <p:nvSpPr>
              <p:cNvPr id="47" name="AutoShape 12"/>
              <p:cNvSpPr/>
              <p:nvPr/>
            </p:nvSpPr>
            <p:spPr bwMode="auto">
              <a:xfrm rot="3237253">
                <a:off x="9969554" y="2214416"/>
                <a:ext cx="446093" cy="967993"/>
              </a:xfrm>
              <a:custGeom>
                <a:avLst/>
                <a:gdLst>
                  <a:gd name="T0" fmla="*/ 242914 w 21310"/>
                  <a:gd name="T1" fmla="*/ 527050 h 21600"/>
                  <a:gd name="T2" fmla="*/ 242914 w 21310"/>
                  <a:gd name="T3" fmla="*/ 527050 h 21600"/>
                  <a:gd name="T4" fmla="*/ 242914 w 21310"/>
                  <a:gd name="T5" fmla="*/ 527050 h 21600"/>
                  <a:gd name="T6" fmla="*/ 242914 w 21310"/>
                  <a:gd name="T7" fmla="*/ 5270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6BDBCF"/>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8" name="AutoShape 13"/>
              <p:cNvSpPr/>
              <p:nvPr/>
            </p:nvSpPr>
            <p:spPr bwMode="auto">
              <a:xfrm rot="3237253">
                <a:off x="9775663" y="2597822"/>
                <a:ext cx="446093" cy="483996"/>
              </a:xfrm>
              <a:custGeom>
                <a:avLst/>
                <a:gdLst>
                  <a:gd name="T0" fmla="*/ 242914 w 21600"/>
                  <a:gd name="T1" fmla="*/ 263525 h 21600"/>
                  <a:gd name="T2" fmla="*/ 242914 w 21600"/>
                  <a:gd name="T3" fmla="*/ 263525 h 21600"/>
                  <a:gd name="T4" fmla="*/ 242914 w 21600"/>
                  <a:gd name="T5" fmla="*/ 263525 h 21600"/>
                  <a:gd name="T6" fmla="*/ 242914 w 21600"/>
                  <a:gd name="T7" fmla="*/ 263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solidFill>
                <a:srgbClr val="6BDBCF"/>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grpSp>
          <p:nvGrpSpPr>
            <p:cNvPr id="19" name="组合 30"/>
            <p:cNvGrpSpPr/>
            <p:nvPr/>
          </p:nvGrpSpPr>
          <p:grpSpPr>
            <a:xfrm>
              <a:off x="7306116" y="4081882"/>
              <a:ext cx="967993" cy="587502"/>
              <a:chOff x="7306116" y="4081882"/>
              <a:chExt cx="967993" cy="587502"/>
            </a:xfrm>
            <a:solidFill>
              <a:srgbClr val="00B0F0"/>
            </a:solidFill>
          </p:grpSpPr>
          <p:sp>
            <p:nvSpPr>
              <p:cNvPr id="45" name="AutoShape 14"/>
              <p:cNvSpPr/>
              <p:nvPr/>
            </p:nvSpPr>
            <p:spPr bwMode="auto">
              <a:xfrm rot="14037266">
                <a:off x="7567066" y="3962341"/>
                <a:ext cx="446093" cy="967993"/>
              </a:xfrm>
              <a:custGeom>
                <a:avLst/>
                <a:gdLst>
                  <a:gd name="T0" fmla="*/ 242914 w 21310"/>
                  <a:gd name="T1" fmla="*/ 527050 h 21600"/>
                  <a:gd name="T2" fmla="*/ 242914 w 21310"/>
                  <a:gd name="T3" fmla="*/ 527050 h 21600"/>
                  <a:gd name="T4" fmla="*/ 242914 w 21310"/>
                  <a:gd name="T5" fmla="*/ 527050 h 21600"/>
                  <a:gd name="T6" fmla="*/ 242914 w 21310"/>
                  <a:gd name="T7" fmla="*/ 5270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8"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56B1BC"/>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6" name="AutoShape 15"/>
              <p:cNvSpPr/>
              <p:nvPr/>
            </p:nvSpPr>
            <p:spPr bwMode="auto">
              <a:xfrm rot="14037266">
                <a:off x="7760955" y="4062931"/>
                <a:ext cx="446093" cy="483996"/>
              </a:xfrm>
              <a:custGeom>
                <a:avLst/>
                <a:gdLst>
                  <a:gd name="T0" fmla="*/ 242914 w 21600"/>
                  <a:gd name="T1" fmla="*/ 263525 h 21600"/>
                  <a:gd name="T2" fmla="*/ 242914 w 21600"/>
                  <a:gd name="T3" fmla="*/ 263525 h 21600"/>
                  <a:gd name="T4" fmla="*/ 242914 w 21600"/>
                  <a:gd name="T5" fmla="*/ 263525 h 21600"/>
                  <a:gd name="T6" fmla="*/ 242914 w 21600"/>
                  <a:gd name="T7" fmla="*/ 263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solidFill>
                <a:srgbClr val="56B1BC"/>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grpSp>
          <p:nvGrpSpPr>
            <p:cNvPr id="20" name="组合 31"/>
            <p:cNvGrpSpPr/>
            <p:nvPr/>
          </p:nvGrpSpPr>
          <p:grpSpPr>
            <a:xfrm>
              <a:off x="9708604" y="4080424"/>
              <a:ext cx="967993" cy="588960"/>
              <a:chOff x="9708604" y="4080424"/>
              <a:chExt cx="967993" cy="588960"/>
            </a:xfrm>
            <a:solidFill>
              <a:srgbClr val="92D050"/>
            </a:solidFill>
          </p:grpSpPr>
          <p:sp>
            <p:nvSpPr>
              <p:cNvPr id="43" name="AutoShape 16"/>
              <p:cNvSpPr/>
              <p:nvPr/>
            </p:nvSpPr>
            <p:spPr bwMode="auto">
              <a:xfrm rot="7561241">
                <a:off x="9968826" y="3961612"/>
                <a:ext cx="447550" cy="967993"/>
              </a:xfrm>
              <a:custGeom>
                <a:avLst/>
                <a:gdLst>
                  <a:gd name="T0" fmla="*/ 243707 w 21310"/>
                  <a:gd name="T1" fmla="*/ 527050 h 21600"/>
                  <a:gd name="T2" fmla="*/ 243707 w 21310"/>
                  <a:gd name="T3" fmla="*/ 527050 h 21600"/>
                  <a:gd name="T4" fmla="*/ 243707 w 21310"/>
                  <a:gd name="T5" fmla="*/ 527050 h 21600"/>
                  <a:gd name="T6" fmla="*/ 243707 w 21310"/>
                  <a:gd name="T7" fmla="*/ 5270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6BDBCF"/>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4" name="AutoShape 17"/>
              <p:cNvSpPr/>
              <p:nvPr/>
            </p:nvSpPr>
            <p:spPr bwMode="auto">
              <a:xfrm rot="7561241">
                <a:off x="9774934" y="4062202"/>
                <a:ext cx="447551" cy="483996"/>
              </a:xfrm>
              <a:custGeom>
                <a:avLst/>
                <a:gdLst>
                  <a:gd name="T0" fmla="*/ 243708 w 21600"/>
                  <a:gd name="T1" fmla="*/ 263525 h 21600"/>
                  <a:gd name="T2" fmla="*/ 243708 w 21600"/>
                  <a:gd name="T3" fmla="*/ 263525 h 21600"/>
                  <a:gd name="T4" fmla="*/ 243708 w 21600"/>
                  <a:gd name="T5" fmla="*/ 263525 h 21600"/>
                  <a:gd name="T6" fmla="*/ 243708 w 21600"/>
                  <a:gd name="T7" fmla="*/ 263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solidFill>
                <a:srgbClr val="6BDBCF"/>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grpSp>
          <p:nvGrpSpPr>
            <p:cNvPr id="21" name="组合 32"/>
            <p:cNvGrpSpPr/>
            <p:nvPr/>
          </p:nvGrpSpPr>
          <p:grpSpPr>
            <a:xfrm>
              <a:off x="7306115" y="2475366"/>
              <a:ext cx="967993" cy="588958"/>
              <a:chOff x="7306115" y="2475366"/>
              <a:chExt cx="967993" cy="588958"/>
            </a:xfrm>
            <a:solidFill>
              <a:schemeClr val="accent6">
                <a:lumMod val="60000"/>
                <a:lumOff val="40000"/>
              </a:schemeClr>
            </a:solidFill>
          </p:grpSpPr>
          <p:sp>
            <p:nvSpPr>
              <p:cNvPr id="41" name="AutoShape 18"/>
              <p:cNvSpPr/>
              <p:nvPr/>
            </p:nvSpPr>
            <p:spPr bwMode="auto">
              <a:xfrm rot="18361214">
                <a:off x="7566337" y="2215144"/>
                <a:ext cx="447550" cy="967993"/>
              </a:xfrm>
              <a:custGeom>
                <a:avLst/>
                <a:gdLst>
                  <a:gd name="T0" fmla="*/ 243707 w 21310"/>
                  <a:gd name="T1" fmla="*/ 527050 h 21600"/>
                  <a:gd name="T2" fmla="*/ 243707 w 21310"/>
                  <a:gd name="T3" fmla="*/ 527050 h 21600"/>
                  <a:gd name="T4" fmla="*/ 243707 w 21310"/>
                  <a:gd name="T5" fmla="*/ 527050 h 21600"/>
                  <a:gd name="T6" fmla="*/ 243707 w 21310"/>
                  <a:gd name="T7" fmla="*/ 5270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56B1BC"/>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2" name="AutoShape 19"/>
              <p:cNvSpPr/>
              <p:nvPr/>
            </p:nvSpPr>
            <p:spPr bwMode="auto">
              <a:xfrm rot="18361214">
                <a:off x="7760226" y="2598551"/>
                <a:ext cx="447551" cy="483996"/>
              </a:xfrm>
              <a:custGeom>
                <a:avLst/>
                <a:gdLst>
                  <a:gd name="T0" fmla="*/ 243708 w 21600"/>
                  <a:gd name="T1" fmla="*/ 263525 h 21600"/>
                  <a:gd name="T2" fmla="*/ 243708 w 21600"/>
                  <a:gd name="T3" fmla="*/ 263525 h 21600"/>
                  <a:gd name="T4" fmla="*/ 243708 w 21600"/>
                  <a:gd name="T5" fmla="*/ 263525 h 21600"/>
                  <a:gd name="T6" fmla="*/ 243708 w 21600"/>
                  <a:gd name="T7" fmla="*/ 263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solidFill>
                <a:srgbClr val="56B1BC"/>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grpSp>
          <p:nvGrpSpPr>
            <p:cNvPr id="22" name="组合 33"/>
            <p:cNvGrpSpPr/>
            <p:nvPr/>
          </p:nvGrpSpPr>
          <p:grpSpPr>
            <a:xfrm>
              <a:off x="9153175" y="4501735"/>
              <a:ext cx="520442" cy="966534"/>
              <a:chOff x="9153175" y="4501735"/>
              <a:chExt cx="520442" cy="966534"/>
            </a:xfrm>
            <a:solidFill>
              <a:srgbClr val="92D050"/>
            </a:solidFill>
          </p:grpSpPr>
          <p:sp>
            <p:nvSpPr>
              <p:cNvPr id="39" name="AutoShape 20"/>
              <p:cNvSpPr/>
              <p:nvPr/>
            </p:nvSpPr>
            <p:spPr bwMode="auto">
              <a:xfrm rot="9719599">
                <a:off x="9227524" y="4501735"/>
                <a:ext cx="446093" cy="966534"/>
              </a:xfrm>
              <a:custGeom>
                <a:avLst/>
                <a:gdLst>
                  <a:gd name="T0" fmla="*/ 242887 w 21310"/>
                  <a:gd name="T1" fmla="*/ 526314 h 21600"/>
                  <a:gd name="T2" fmla="*/ 242887 w 21310"/>
                  <a:gd name="T3" fmla="*/ 526314 h 21600"/>
                  <a:gd name="T4" fmla="*/ 242887 w 21310"/>
                  <a:gd name="T5" fmla="*/ 526314 h 21600"/>
                  <a:gd name="T6" fmla="*/ 242887 w 21310"/>
                  <a:gd name="T7" fmla="*/ 52631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56B1BC"/>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0" name="AutoShape 21"/>
              <p:cNvSpPr/>
              <p:nvPr/>
            </p:nvSpPr>
            <p:spPr bwMode="auto">
              <a:xfrm rot="9719599">
                <a:off x="9153175" y="4514856"/>
                <a:ext cx="446093" cy="483997"/>
              </a:xfrm>
              <a:custGeom>
                <a:avLst/>
                <a:gdLst>
                  <a:gd name="T0" fmla="*/ 242888 w 21600"/>
                  <a:gd name="T1" fmla="*/ 263554 h 21600"/>
                  <a:gd name="T2" fmla="*/ 242888 w 21600"/>
                  <a:gd name="T3" fmla="*/ 263554 h 21600"/>
                  <a:gd name="T4" fmla="*/ 242888 w 21600"/>
                  <a:gd name="T5" fmla="*/ 263554 h 21600"/>
                  <a:gd name="T6" fmla="*/ 242888 w 21600"/>
                  <a:gd name="T7" fmla="*/ 2635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solidFill>
                <a:srgbClr val="56B1BC"/>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grpSp>
          <p:nvGrpSpPr>
            <p:cNvPr id="24" name="组合 34"/>
            <p:cNvGrpSpPr/>
            <p:nvPr/>
          </p:nvGrpSpPr>
          <p:grpSpPr>
            <a:xfrm>
              <a:off x="8309097" y="1676479"/>
              <a:ext cx="520441" cy="966534"/>
              <a:chOff x="8309097" y="1676479"/>
              <a:chExt cx="520441" cy="966534"/>
            </a:xfrm>
            <a:solidFill>
              <a:srgbClr val="0087B1"/>
            </a:solidFill>
          </p:grpSpPr>
          <p:sp>
            <p:nvSpPr>
              <p:cNvPr id="8" name="AutoShape 22"/>
              <p:cNvSpPr/>
              <p:nvPr/>
            </p:nvSpPr>
            <p:spPr bwMode="auto">
              <a:xfrm rot="20519595">
                <a:off x="8309097" y="1676479"/>
                <a:ext cx="446093" cy="966534"/>
              </a:xfrm>
              <a:custGeom>
                <a:avLst/>
                <a:gdLst>
                  <a:gd name="T0" fmla="*/ 242887 w 21310"/>
                  <a:gd name="T1" fmla="*/ 526314 h 21600"/>
                  <a:gd name="T2" fmla="*/ 242887 w 21310"/>
                  <a:gd name="T3" fmla="*/ 526314 h 21600"/>
                  <a:gd name="T4" fmla="*/ 242887 w 21310"/>
                  <a:gd name="T5" fmla="*/ 526314 h 21600"/>
                  <a:gd name="T6" fmla="*/ 242887 w 21310"/>
                  <a:gd name="T7" fmla="*/ 52631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6BDBCF"/>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9" name="AutoShape 23"/>
              <p:cNvSpPr/>
              <p:nvPr/>
            </p:nvSpPr>
            <p:spPr bwMode="auto">
              <a:xfrm rot="20519595">
                <a:off x="8383445" y="2145897"/>
                <a:ext cx="446093" cy="483997"/>
              </a:xfrm>
              <a:custGeom>
                <a:avLst/>
                <a:gdLst>
                  <a:gd name="T0" fmla="*/ 242888 w 21600"/>
                  <a:gd name="T1" fmla="*/ 263554 h 21600"/>
                  <a:gd name="T2" fmla="*/ 242888 w 21600"/>
                  <a:gd name="T3" fmla="*/ 263554 h 21600"/>
                  <a:gd name="T4" fmla="*/ 242888 w 21600"/>
                  <a:gd name="T5" fmla="*/ 263554 h 21600"/>
                  <a:gd name="T6" fmla="*/ 242888 w 21600"/>
                  <a:gd name="T7" fmla="*/ 2635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solidFill>
                <a:srgbClr val="6BDBCF"/>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sp>
          <p:nvSpPr>
            <p:cNvPr id="18499" name="CuadroTexto 2"/>
            <p:cNvSpPr txBox="1"/>
            <p:nvPr/>
          </p:nvSpPr>
          <p:spPr>
            <a:xfrm>
              <a:off x="8283968" y="3994301"/>
              <a:ext cx="1431530" cy="371927"/>
            </a:xfrm>
            <a:prstGeom prst="rect">
              <a:avLst/>
            </a:prstGeom>
            <a:noFill/>
            <a:ln w="9525">
              <a:noFill/>
            </a:ln>
          </p:spPr>
          <p:txBody>
            <a:bodyPr>
              <a:spAutoFit/>
            </a:bodyPr>
            <a:p>
              <a:pPr algn="ctr"/>
              <a:r>
                <a:rPr lang="zh-CN" altLang="en-US" sz="1600" b="1" dirty="0">
                  <a:solidFill>
                    <a:srgbClr val="56B1BC"/>
                  </a:solidFill>
                  <a:latin typeface="微软雅黑" panose="020B0503020204020204" pitchFamily="34" charset="-122"/>
                  <a:ea typeface="微软雅黑" panose="020B0503020204020204" pitchFamily="34" charset="-122"/>
                </a:rPr>
                <a:t>划分标准</a:t>
              </a:r>
              <a:endParaRPr lang="es-ES" altLang="zh-CN" sz="1600" b="1" dirty="0">
                <a:solidFill>
                  <a:srgbClr val="56B1BC"/>
                </a:solidFill>
                <a:latin typeface="微软雅黑" panose="020B0503020204020204" pitchFamily="34" charset="-122"/>
                <a:ea typeface="微软雅黑" panose="020B0503020204020204" pitchFamily="34" charset="-122"/>
              </a:endParaRPr>
            </a:p>
          </p:txBody>
        </p:sp>
      </p:grpSp>
      <p:grpSp>
        <p:nvGrpSpPr>
          <p:cNvPr id="25" name="组合 35"/>
          <p:cNvGrpSpPr/>
          <p:nvPr/>
        </p:nvGrpSpPr>
        <p:grpSpPr>
          <a:xfrm>
            <a:off x="3147585" y="6759"/>
            <a:ext cx="4208241" cy="641377"/>
            <a:chOff x="1884464" y="2224761"/>
            <a:chExt cx="1623874" cy="1623874"/>
          </a:xfrm>
          <a:solidFill>
            <a:srgbClr val="6BDBCF"/>
          </a:solidFill>
        </p:grpSpPr>
        <p:sp>
          <p:nvSpPr>
            <p:cNvPr id="37" name="Rectángulo redondeado 38"/>
            <p:cNvSpPr/>
            <p:nvPr/>
          </p:nvSpPr>
          <p:spPr>
            <a:xfrm>
              <a:off x="1884464" y="2224761"/>
              <a:ext cx="1623874" cy="162387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8" name="Rectángulo redondeado 42"/>
            <p:cNvSpPr/>
            <p:nvPr/>
          </p:nvSpPr>
          <p:spPr>
            <a:xfrm>
              <a:off x="1994530" y="2299813"/>
              <a:ext cx="1409001" cy="1469178"/>
            </a:xfrm>
            <a:prstGeom prst="round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r>
                <a:rPr kumimoji="0" lang="zh-CN" alt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rPr>
                <a:t>二、企业纳税会计工作流程</a:t>
              </a:r>
              <a:endParaRPr kumimoji="0" lang="zh-CN" alt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graphicFrame>
        <p:nvGraphicFramePr>
          <p:cNvPr id="35" name="表格 34"/>
          <p:cNvGraphicFramePr>
            <a:graphicFrameLocks noGrp="1"/>
          </p:cNvGraphicFramePr>
          <p:nvPr/>
        </p:nvGraphicFramePr>
        <p:xfrm>
          <a:off x="334963" y="2708275"/>
          <a:ext cx="8135938" cy="2479675"/>
        </p:xfrm>
        <a:graphic>
          <a:graphicData uri="http://schemas.openxmlformats.org/drawingml/2006/table">
            <a:tbl>
              <a:tblPr/>
              <a:tblGrid>
                <a:gridCol w="1543050"/>
                <a:gridCol w="1820862"/>
                <a:gridCol w="1974850"/>
                <a:gridCol w="2797175"/>
              </a:tblGrid>
              <a:tr h="701675">
                <a:tc>
                  <a:txBody>
                    <a:bodyPr/>
                    <a:lstStyle/>
                    <a:p>
                      <a:pPr marL="0" marR="0" lvl="0" indent="0" algn="l" defTabSz="914400" rtl="0" eaLnBrk="1" fontAlgn="base" latinLnBrk="0" hangingPunct="1">
                        <a:spcBef>
                          <a:spcPct val="0"/>
                        </a:spcBef>
                        <a:spcAft>
                          <a:spcPct val="0"/>
                        </a:spcAft>
                        <a:buClrTx/>
                        <a:buSzTx/>
                        <a:buFontTx/>
                        <a:buNone/>
                      </a:pPr>
                      <a:r>
                        <a:rPr kumimoji="0" lang="zh-CN" altLang="en-US" sz="2000" b="1" i="0" u="none" strike="noStrike" cap="none" normalizeH="0" baseline="0">
                          <a:ln>
                            <a:noFill/>
                          </a:ln>
                          <a:solidFill>
                            <a:schemeClr val="bg1"/>
                          </a:solidFill>
                          <a:effectLst/>
                          <a:latin typeface="Calibri" panose="020F0502020204030204" pitchFamily="34" charset="0"/>
                          <a:ea typeface="微软雅黑" panose="020B0503020204020204" pitchFamily="34" charset="-122"/>
                        </a:rPr>
                        <a:t>     分    类</a:t>
                      </a:r>
                      <a:endParaRPr kumimoji="0" lang="zh-CN" altLang="en-US" sz="2000" b="1" i="0" u="none" strike="noStrike" cap="none" normalizeH="0" baseline="0">
                        <a:ln>
                          <a:noFill/>
                        </a:ln>
                        <a:solidFill>
                          <a:schemeClr val="bg1"/>
                        </a:solidFill>
                        <a:effectLst/>
                        <a:latin typeface="Calibri" panose="020F0502020204030204" pitchFamily="34" charset="0"/>
                        <a:ea typeface="微软雅黑" panose="020B0503020204020204" pitchFamily="34"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p>
                      <a:pPr marL="0" marR="0" lvl="0" indent="0" algn="l" defTabSz="914400" rtl="0" eaLnBrk="1" fontAlgn="base" latinLnBrk="0" hangingPunct="1">
                        <a:spcBef>
                          <a:spcPct val="0"/>
                        </a:spcBef>
                        <a:spcAft>
                          <a:spcPct val="0"/>
                        </a:spcAft>
                        <a:buClrTx/>
                        <a:buSzTx/>
                        <a:buFontTx/>
                        <a:buNone/>
                      </a:pPr>
                      <a:r>
                        <a:rPr kumimoji="0" lang="zh-CN" altLang="en-US" sz="2000" b="1" i="0" u="none" strike="noStrike" cap="none" normalizeH="0" baseline="0">
                          <a:ln>
                            <a:noFill/>
                          </a:ln>
                          <a:solidFill>
                            <a:schemeClr val="bg1"/>
                          </a:solidFill>
                          <a:effectLst/>
                          <a:latin typeface="Calibri" panose="020F0502020204030204" pitchFamily="34" charset="0"/>
                          <a:ea typeface="微软雅黑" panose="020B0503020204020204" pitchFamily="34" charset="-122"/>
                        </a:rPr>
                        <a:t>生产</a:t>
                      </a:r>
                      <a:r>
                        <a:rPr kumimoji="0" lang="zh-CN" altLang="en-US" sz="2000" b="1" i="0" u="none" strike="noStrike" cap="none" normalizeH="0" baseline="0">
                          <a:ln>
                            <a:noFill/>
                          </a:ln>
                          <a:solidFill>
                            <a:srgbClr val="FF0000"/>
                          </a:solidFill>
                          <a:effectLst/>
                          <a:latin typeface="Calibri" panose="020F0502020204030204" pitchFamily="34" charset="0"/>
                          <a:ea typeface="微软雅黑" panose="020B0503020204020204" pitchFamily="34" charset="-122"/>
                        </a:rPr>
                        <a:t>货物</a:t>
                      </a:r>
                      <a:endParaRPr kumimoji="0" lang="zh-CN" altLang="en-US" sz="2000" b="1" i="0" u="none" strike="noStrike" cap="none" normalizeH="0" baseline="0">
                        <a:ln>
                          <a:noFill/>
                        </a:ln>
                        <a:solidFill>
                          <a:srgbClr val="FF0000"/>
                        </a:solidFill>
                        <a:effectLst/>
                        <a:latin typeface="Calibri" panose="020F0502020204030204" pitchFamily="34" charset="0"/>
                        <a:ea typeface="微软雅黑" panose="020B0503020204020204" pitchFamily="34" charset="-122"/>
                      </a:endParaRPr>
                    </a:p>
                    <a:p>
                      <a:pPr marL="0" marR="0" lvl="0" indent="0" algn="l" defTabSz="914400" rtl="0" eaLnBrk="1" fontAlgn="base" latinLnBrk="0" hangingPunct="1">
                        <a:spcBef>
                          <a:spcPct val="0"/>
                        </a:spcBef>
                        <a:spcAft>
                          <a:spcPct val="0"/>
                        </a:spcAft>
                        <a:buClrTx/>
                        <a:buSzTx/>
                        <a:buFontTx/>
                        <a:buNone/>
                      </a:pPr>
                      <a:r>
                        <a:rPr kumimoji="0" lang="zh-CN" altLang="en-US" sz="2000" b="1" i="0" u="none" strike="noStrike" cap="none" normalizeH="0" baseline="0">
                          <a:ln>
                            <a:noFill/>
                          </a:ln>
                          <a:solidFill>
                            <a:schemeClr val="bg1"/>
                          </a:solidFill>
                          <a:effectLst/>
                          <a:latin typeface="Calibri" panose="020F0502020204030204" pitchFamily="34" charset="0"/>
                          <a:ea typeface="微软雅黑" panose="020B0503020204020204" pitchFamily="34" charset="-122"/>
                        </a:rPr>
                        <a:t>的纳税人</a:t>
                      </a:r>
                      <a:endParaRPr kumimoji="0" lang="zh-CN" altLang="en-US" sz="2000" b="1" i="0" u="none" strike="noStrike" cap="none" normalizeH="0" baseline="0">
                        <a:ln>
                          <a:noFill/>
                        </a:ln>
                        <a:solidFill>
                          <a:schemeClr val="bg1"/>
                        </a:solidFill>
                        <a:effectLst/>
                        <a:latin typeface="Calibri" panose="020F0502020204030204" pitchFamily="34" charset="0"/>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p>
                      <a:pPr marL="0" marR="0" lvl="0" indent="0" algn="l" defTabSz="914400" rtl="0" eaLnBrk="1" fontAlgn="base" latinLnBrk="0" hangingPunct="1">
                        <a:spcBef>
                          <a:spcPct val="0"/>
                        </a:spcBef>
                        <a:spcAft>
                          <a:spcPct val="0"/>
                        </a:spcAft>
                        <a:buClrTx/>
                        <a:buSzTx/>
                        <a:buFontTx/>
                        <a:buNone/>
                      </a:pPr>
                      <a:r>
                        <a:rPr kumimoji="0" lang="zh-CN" altLang="en-US" sz="2000" b="1" i="0" u="none" strike="noStrike" cap="none" normalizeH="0" baseline="0">
                          <a:ln>
                            <a:noFill/>
                          </a:ln>
                          <a:solidFill>
                            <a:schemeClr val="bg1"/>
                          </a:solidFill>
                          <a:effectLst/>
                          <a:latin typeface="Calibri" panose="020F0502020204030204" pitchFamily="34" charset="0"/>
                          <a:ea typeface="微软雅黑" panose="020B0503020204020204" pitchFamily="34" charset="-122"/>
                        </a:rPr>
                        <a:t>批发或零售</a:t>
                      </a:r>
                      <a:r>
                        <a:rPr kumimoji="0" lang="zh-CN" altLang="en-US" sz="2000" b="1" i="0" u="none" strike="noStrike" cap="none" normalizeH="0" baseline="0">
                          <a:ln>
                            <a:noFill/>
                          </a:ln>
                          <a:solidFill>
                            <a:srgbClr val="FF0000"/>
                          </a:solidFill>
                          <a:effectLst/>
                          <a:latin typeface="Calibri" panose="020F0502020204030204" pitchFamily="34" charset="0"/>
                          <a:ea typeface="微软雅黑" panose="020B0503020204020204" pitchFamily="34" charset="-122"/>
                        </a:rPr>
                        <a:t>货物</a:t>
                      </a:r>
                      <a:r>
                        <a:rPr kumimoji="0" lang="zh-CN" altLang="en-US" sz="2000" b="1" i="0" u="none" strike="noStrike" cap="none" normalizeH="0" baseline="0">
                          <a:ln>
                            <a:noFill/>
                          </a:ln>
                          <a:solidFill>
                            <a:schemeClr val="bg1"/>
                          </a:solidFill>
                          <a:effectLst/>
                          <a:latin typeface="Calibri" panose="020F0502020204030204" pitchFamily="34" charset="0"/>
                          <a:ea typeface="微软雅黑" panose="020B0503020204020204" pitchFamily="34" charset="-122"/>
                        </a:rPr>
                        <a:t>的纳税人</a:t>
                      </a:r>
                      <a:endParaRPr kumimoji="0" lang="zh-CN" altLang="en-US" sz="2000" b="1" i="0" u="none" strike="noStrike" cap="none" normalizeH="0" baseline="0">
                        <a:ln>
                          <a:noFill/>
                        </a:ln>
                        <a:solidFill>
                          <a:schemeClr val="bg1"/>
                        </a:solidFill>
                        <a:effectLst/>
                        <a:latin typeface="Calibri" panose="020F0502020204030204" pitchFamily="34" charset="0"/>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p>
                      <a:pPr marL="0" marR="0" lvl="0" indent="0" algn="l" defTabSz="914400" rtl="0" eaLnBrk="1" fontAlgn="base" latinLnBrk="0" hangingPunct="1">
                        <a:spcBef>
                          <a:spcPct val="0"/>
                        </a:spcBef>
                        <a:spcAft>
                          <a:spcPct val="0"/>
                        </a:spcAft>
                        <a:buClrTx/>
                        <a:buSzTx/>
                        <a:buFontTx/>
                        <a:buNone/>
                      </a:pPr>
                      <a:r>
                        <a:rPr kumimoji="0" lang="zh-CN" altLang="en-US" sz="2000" b="1" i="0" u="none" strike="noStrike" cap="none" normalizeH="0" baseline="0">
                          <a:ln>
                            <a:noFill/>
                          </a:ln>
                          <a:solidFill>
                            <a:schemeClr val="bg1"/>
                          </a:solidFill>
                          <a:effectLst/>
                          <a:latin typeface="Calibri" panose="020F0502020204030204" pitchFamily="34" charset="0"/>
                          <a:ea typeface="微软雅黑" panose="020B0503020204020204" pitchFamily="34" charset="-122"/>
                        </a:rPr>
                        <a:t>提供应税</a:t>
                      </a:r>
                      <a:r>
                        <a:rPr kumimoji="0" lang="zh-CN" altLang="en-US" sz="2000" b="1" i="0" u="none" strike="noStrike" cap="none" normalizeH="0" baseline="0">
                          <a:ln>
                            <a:noFill/>
                          </a:ln>
                          <a:solidFill>
                            <a:srgbClr val="FF0000"/>
                          </a:solidFill>
                          <a:effectLst/>
                          <a:latin typeface="Calibri" panose="020F0502020204030204" pitchFamily="34" charset="0"/>
                          <a:ea typeface="微软雅黑" panose="020B0503020204020204" pitchFamily="34" charset="-122"/>
                        </a:rPr>
                        <a:t>服务</a:t>
                      </a:r>
                      <a:endParaRPr kumimoji="0" lang="zh-CN" altLang="en-US" sz="2000" b="1" i="0" u="none" strike="noStrike" cap="none" normalizeH="0" baseline="0">
                        <a:ln>
                          <a:noFill/>
                        </a:ln>
                        <a:solidFill>
                          <a:srgbClr val="FF0000"/>
                        </a:solidFill>
                        <a:effectLst/>
                        <a:latin typeface="Calibri" panose="020F0502020204030204" pitchFamily="34" charset="0"/>
                        <a:ea typeface="微软雅黑" panose="020B0503020204020204" pitchFamily="34" charset="-122"/>
                      </a:endParaRPr>
                    </a:p>
                    <a:p>
                      <a:pPr marL="0" marR="0" lvl="0" indent="0" algn="l" defTabSz="914400" rtl="0" eaLnBrk="1" fontAlgn="base" latinLnBrk="0" hangingPunct="1">
                        <a:spcBef>
                          <a:spcPct val="0"/>
                        </a:spcBef>
                        <a:spcAft>
                          <a:spcPct val="0"/>
                        </a:spcAft>
                        <a:buClrTx/>
                        <a:buSzTx/>
                        <a:buFontTx/>
                        <a:buNone/>
                      </a:pPr>
                      <a:r>
                        <a:rPr kumimoji="0" lang="zh-CN" altLang="en-US" sz="2000" b="1" i="0" u="none" strike="noStrike" cap="none" normalizeH="0" baseline="0">
                          <a:ln>
                            <a:noFill/>
                          </a:ln>
                          <a:solidFill>
                            <a:schemeClr val="bg1"/>
                          </a:solidFill>
                          <a:effectLst/>
                          <a:latin typeface="Calibri" panose="020F0502020204030204" pitchFamily="34" charset="0"/>
                          <a:ea typeface="微软雅黑" panose="020B0503020204020204" pitchFamily="34" charset="-122"/>
                        </a:rPr>
                        <a:t>的纳税人</a:t>
                      </a:r>
                      <a:endParaRPr kumimoji="0" lang="zh-CN" altLang="en-US" sz="2000" b="1" i="0" u="none" strike="noStrike" cap="none" normalizeH="0" baseline="0">
                        <a:ln>
                          <a:noFill/>
                        </a:ln>
                        <a:solidFill>
                          <a:schemeClr val="bg1"/>
                        </a:solidFill>
                        <a:effectLst/>
                        <a:latin typeface="Calibri" panose="020F0502020204030204" pitchFamily="34" charset="0"/>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r>
              <a:tr h="914400">
                <a:tc>
                  <a:txBody>
                    <a:bodyPr/>
                    <a:lstStyle/>
                    <a:p>
                      <a:pPr marL="0" marR="0" lvl="0" indent="0" algn="l" defTabSz="914400" rtl="0" eaLnBrk="1" fontAlgn="base" latinLnBrk="0" hangingPunct="1">
                        <a:spcBef>
                          <a:spcPct val="0"/>
                        </a:spcBef>
                        <a:spcAft>
                          <a:spcPct val="0"/>
                        </a:spcAft>
                        <a:buClrTx/>
                        <a:buSzTx/>
                        <a:buFontTx/>
                        <a:buNone/>
                      </a:pPr>
                      <a:r>
                        <a:rPr kumimoji="0" lang="zh-CN" altLang="en-US" sz="1800" b="0" i="0" u="none" strike="noStrike" cap="none" normalizeH="0" baseline="0">
                          <a:ln>
                            <a:noFill/>
                          </a:ln>
                          <a:solidFill>
                            <a:schemeClr val="tx1"/>
                          </a:solidFill>
                          <a:effectLst/>
                          <a:latin typeface="Calibri" panose="020F0502020204030204" pitchFamily="34" charset="0"/>
                          <a:ea typeface="微软雅黑" panose="020B0503020204020204" pitchFamily="34" charset="-122"/>
                        </a:rPr>
                        <a:t>    小规模</a:t>
                      </a:r>
                      <a:endParaRPr kumimoji="0" lang="zh-CN" altLang="en-US" sz="1800" b="0" i="0" u="none" strike="noStrike" cap="none" normalizeH="0" baseline="0">
                        <a:ln>
                          <a:noFill/>
                        </a:ln>
                        <a:solidFill>
                          <a:schemeClr val="tx1"/>
                        </a:solidFill>
                        <a:effectLst/>
                        <a:latin typeface="Calibri" panose="020F0502020204030204" pitchFamily="34" charset="0"/>
                        <a:ea typeface="微软雅黑" panose="020B0503020204020204" pitchFamily="34" charset="-122"/>
                      </a:endParaRPr>
                    </a:p>
                    <a:p>
                      <a:pPr marL="0" marR="0" lvl="0" indent="0" algn="l" defTabSz="914400" rtl="0" eaLnBrk="1" fontAlgn="base" latinLnBrk="0" hangingPunct="1">
                        <a:spcBef>
                          <a:spcPct val="0"/>
                        </a:spcBef>
                        <a:spcAft>
                          <a:spcPct val="0"/>
                        </a:spcAft>
                        <a:buClrTx/>
                        <a:buSzTx/>
                        <a:buFontTx/>
                        <a:buNone/>
                      </a:pPr>
                      <a:r>
                        <a:rPr kumimoji="0" lang="zh-CN" altLang="en-US" sz="1800" b="0" i="0" u="none" strike="noStrike" cap="none" normalizeH="0" baseline="0">
                          <a:ln>
                            <a:noFill/>
                          </a:ln>
                          <a:solidFill>
                            <a:schemeClr val="tx1"/>
                          </a:solidFill>
                          <a:effectLst/>
                          <a:latin typeface="Calibri" panose="020F0502020204030204" pitchFamily="34" charset="0"/>
                          <a:ea typeface="微软雅黑" panose="020B0503020204020204" pitchFamily="34" charset="-122"/>
                        </a:rPr>
                        <a:t>    纳税人</a:t>
                      </a:r>
                      <a:endParaRPr kumimoji="0" lang="zh-CN" altLang="en-US" sz="1800" b="0" i="0" u="none" strike="noStrike" cap="none" normalizeH="0" baseline="0">
                        <a:ln>
                          <a:noFill/>
                        </a:ln>
                        <a:solidFill>
                          <a:schemeClr val="tx1"/>
                        </a:solidFill>
                        <a:effectLst/>
                        <a:latin typeface="Calibri" panose="020F0502020204030204" pitchFamily="34" charset="0"/>
                        <a:ea typeface="微软雅黑" panose="020B0503020204020204" pitchFamily="34"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0"/>
                        </a:spcBef>
                        <a:spcAft>
                          <a:spcPct val="0"/>
                        </a:spcAft>
                        <a:buClrTx/>
                        <a:buSzTx/>
                        <a:buFontTx/>
                        <a:buNone/>
                      </a:pPr>
                      <a:r>
                        <a:rPr kumimoji="0" lang="zh-CN" altLang="en-US" sz="1800" b="0" i="0" u="none" strike="noStrike" cap="none" normalizeH="0" baseline="0">
                          <a:ln>
                            <a:noFill/>
                          </a:ln>
                          <a:solidFill>
                            <a:schemeClr val="tx1"/>
                          </a:solidFill>
                          <a:effectLst/>
                          <a:latin typeface="Calibri" panose="020F0502020204030204" pitchFamily="34" charset="0"/>
                          <a:ea typeface="微软雅黑" panose="020B0503020204020204" pitchFamily="34" charset="-122"/>
                        </a:rPr>
                        <a:t>年应税销售额未超过</a:t>
                      </a:r>
                      <a:r>
                        <a:rPr kumimoji="0" lang="en-US" altLang="zh-CN" sz="1800" b="1" i="0" u="none" strike="noStrike" cap="none" normalizeH="0" baseline="0">
                          <a:ln>
                            <a:noFill/>
                          </a:ln>
                          <a:solidFill>
                            <a:srgbClr val="FF0000"/>
                          </a:solidFill>
                          <a:effectLst/>
                          <a:latin typeface="Calibri" panose="020F0502020204030204" pitchFamily="34" charset="0"/>
                          <a:ea typeface="微软雅黑" panose="020B0503020204020204" pitchFamily="34" charset="-122"/>
                        </a:rPr>
                        <a:t>50</a:t>
                      </a:r>
                      <a:r>
                        <a:rPr kumimoji="0" lang="zh-CN" altLang="en-US" sz="1800" b="1" i="0" u="none" strike="noStrike" cap="none" normalizeH="0" baseline="0">
                          <a:ln>
                            <a:noFill/>
                          </a:ln>
                          <a:solidFill>
                            <a:srgbClr val="FF0000"/>
                          </a:solidFill>
                          <a:effectLst/>
                          <a:latin typeface="Calibri" panose="020F0502020204030204" pitchFamily="34" charset="0"/>
                          <a:ea typeface="微软雅黑" panose="020B0503020204020204" pitchFamily="34" charset="-122"/>
                        </a:rPr>
                        <a:t>万元（含）</a:t>
                      </a:r>
                      <a:endParaRPr kumimoji="0" lang="zh-CN" altLang="en-US" sz="1800" b="1" i="0" u="none" strike="noStrike" cap="none" normalizeH="0" baseline="0">
                        <a:ln>
                          <a:noFill/>
                        </a:ln>
                        <a:solidFill>
                          <a:srgbClr val="FF0000"/>
                        </a:solidFill>
                        <a:effectLst/>
                        <a:latin typeface="Calibri" panose="020F0502020204030204" pitchFamily="34" charset="0"/>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0"/>
                        </a:spcBef>
                        <a:spcAft>
                          <a:spcPct val="0"/>
                        </a:spcAft>
                        <a:buClrTx/>
                        <a:buSzTx/>
                        <a:buFontTx/>
                        <a:buNone/>
                      </a:pPr>
                      <a:r>
                        <a:rPr kumimoji="0" lang="zh-CN" altLang="en-US" sz="1800" b="0" i="0" u="none" strike="noStrike" cap="none" normalizeH="0" baseline="0">
                          <a:ln>
                            <a:noFill/>
                          </a:ln>
                          <a:solidFill>
                            <a:schemeClr val="tx1"/>
                          </a:solidFill>
                          <a:effectLst/>
                          <a:latin typeface="Calibri" panose="020F0502020204030204" pitchFamily="34" charset="0"/>
                          <a:ea typeface="微软雅黑" panose="020B0503020204020204" pitchFamily="34" charset="-122"/>
                        </a:rPr>
                        <a:t>年应税销售额未超过</a:t>
                      </a:r>
                      <a:r>
                        <a:rPr kumimoji="0" lang="en-US" altLang="zh-CN" sz="1800" b="1" i="0" u="none" strike="noStrike" cap="none" normalizeH="0" baseline="0">
                          <a:ln>
                            <a:noFill/>
                          </a:ln>
                          <a:solidFill>
                            <a:srgbClr val="FF0000"/>
                          </a:solidFill>
                          <a:effectLst/>
                          <a:latin typeface="Calibri" panose="020F0502020204030204" pitchFamily="34" charset="0"/>
                          <a:ea typeface="微软雅黑" panose="020B0503020204020204" pitchFamily="34" charset="-122"/>
                        </a:rPr>
                        <a:t>80</a:t>
                      </a:r>
                      <a:r>
                        <a:rPr kumimoji="0" lang="zh-CN" altLang="en-US" sz="1800" b="1" i="0" u="none" strike="noStrike" cap="none" normalizeH="0" baseline="0">
                          <a:ln>
                            <a:noFill/>
                          </a:ln>
                          <a:solidFill>
                            <a:srgbClr val="FF0000"/>
                          </a:solidFill>
                          <a:effectLst/>
                          <a:latin typeface="Calibri" panose="020F0502020204030204" pitchFamily="34" charset="0"/>
                          <a:ea typeface="微软雅黑" panose="020B0503020204020204" pitchFamily="34" charset="-122"/>
                        </a:rPr>
                        <a:t>万元（含）</a:t>
                      </a:r>
                      <a:endParaRPr kumimoji="0" lang="zh-CN" altLang="en-US" sz="1800" b="1" i="0" u="none" strike="noStrike" cap="none" normalizeH="0" baseline="0">
                        <a:ln>
                          <a:noFill/>
                        </a:ln>
                        <a:solidFill>
                          <a:srgbClr val="FF0000"/>
                        </a:solidFill>
                        <a:effectLst/>
                        <a:latin typeface="Calibri" panose="020F0502020204030204" pitchFamily="34" charset="0"/>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0"/>
                        </a:spcBef>
                        <a:spcAft>
                          <a:spcPct val="0"/>
                        </a:spcAft>
                        <a:buClrTx/>
                        <a:buSzTx/>
                        <a:buFontTx/>
                        <a:buNone/>
                      </a:pPr>
                      <a:r>
                        <a:rPr kumimoji="0" lang="zh-CN" altLang="en-US" sz="1800" b="0" i="0" u="none" strike="noStrike" cap="none" normalizeH="0" baseline="0">
                          <a:ln>
                            <a:noFill/>
                          </a:ln>
                          <a:solidFill>
                            <a:schemeClr val="tx1"/>
                          </a:solidFill>
                          <a:effectLst/>
                          <a:latin typeface="Calibri" panose="020F0502020204030204" pitchFamily="34" charset="0"/>
                          <a:ea typeface="微软雅黑" panose="020B0503020204020204" pitchFamily="34" charset="-122"/>
                        </a:rPr>
                        <a:t>年销售额未超过</a:t>
                      </a:r>
                      <a:r>
                        <a:rPr kumimoji="0" lang="en-US" altLang="zh-CN" sz="1800" b="1" i="0" u="none" strike="noStrike" cap="none" normalizeH="0" baseline="0">
                          <a:ln>
                            <a:noFill/>
                          </a:ln>
                          <a:solidFill>
                            <a:srgbClr val="FF0000"/>
                          </a:solidFill>
                          <a:effectLst/>
                          <a:latin typeface="Calibri" panose="020F0502020204030204" pitchFamily="34" charset="0"/>
                          <a:ea typeface="微软雅黑" panose="020B0503020204020204" pitchFamily="34" charset="-122"/>
                        </a:rPr>
                        <a:t>500</a:t>
                      </a:r>
                      <a:r>
                        <a:rPr kumimoji="0" lang="zh-CN" altLang="en-US" sz="1800" b="1" i="0" u="none" strike="noStrike" cap="none" normalizeH="0" baseline="0">
                          <a:ln>
                            <a:noFill/>
                          </a:ln>
                          <a:solidFill>
                            <a:srgbClr val="FF0000"/>
                          </a:solidFill>
                          <a:effectLst/>
                          <a:latin typeface="Calibri" panose="020F0502020204030204" pitchFamily="34" charset="0"/>
                          <a:ea typeface="微软雅黑" panose="020B0503020204020204" pitchFamily="34" charset="-122"/>
                        </a:rPr>
                        <a:t>万元（含）</a:t>
                      </a:r>
                      <a:endParaRPr kumimoji="0" lang="zh-CN" altLang="en-US" sz="1800" b="1" i="0" u="none" strike="noStrike" cap="none" normalizeH="0" baseline="0">
                        <a:ln>
                          <a:noFill/>
                        </a:ln>
                        <a:solidFill>
                          <a:srgbClr val="FF0000"/>
                        </a:solidFill>
                        <a:effectLst/>
                        <a:latin typeface="Calibri" panose="020F0502020204030204" pitchFamily="34" charset="0"/>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3600">
                <a:tc>
                  <a:txBody>
                    <a:bodyPr/>
                    <a:lstStyle/>
                    <a:p>
                      <a:pPr marL="0" marR="0" lvl="0" indent="0" algn="l" defTabSz="914400" rtl="0" eaLnBrk="1" fontAlgn="base" latinLnBrk="0" hangingPunct="1">
                        <a:spcBef>
                          <a:spcPct val="0"/>
                        </a:spcBef>
                        <a:spcAft>
                          <a:spcPct val="0"/>
                        </a:spcAft>
                        <a:buClrTx/>
                        <a:buSzTx/>
                        <a:buFontTx/>
                        <a:buNone/>
                      </a:pPr>
                      <a:r>
                        <a:rPr kumimoji="0" lang="zh-CN" altLang="en-US" sz="1800" b="0" i="0" u="none" strike="noStrike" cap="none" normalizeH="0" baseline="0">
                          <a:ln>
                            <a:noFill/>
                          </a:ln>
                          <a:solidFill>
                            <a:schemeClr val="tx1"/>
                          </a:solidFill>
                          <a:effectLst/>
                          <a:latin typeface="Calibri" panose="020F0502020204030204" pitchFamily="34" charset="0"/>
                          <a:ea typeface="微软雅黑" panose="020B0503020204020204" pitchFamily="34" charset="-122"/>
                        </a:rPr>
                        <a:t>一般纳税人</a:t>
                      </a:r>
                      <a:endParaRPr kumimoji="0" lang="zh-CN" altLang="en-US" sz="1800" b="0" i="0" u="none" strike="noStrike" cap="none" normalizeH="0" baseline="0">
                        <a:ln>
                          <a:noFill/>
                        </a:ln>
                        <a:solidFill>
                          <a:schemeClr val="tx1"/>
                        </a:solidFill>
                        <a:effectLst/>
                        <a:latin typeface="Calibri" panose="020F0502020204030204" pitchFamily="34" charset="0"/>
                        <a:ea typeface="微软雅黑" panose="020B0503020204020204" pitchFamily="34"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0"/>
                        </a:spcBef>
                        <a:spcAft>
                          <a:spcPct val="0"/>
                        </a:spcAft>
                        <a:buClrTx/>
                        <a:buSzTx/>
                        <a:buFontTx/>
                        <a:buNone/>
                      </a:pPr>
                      <a:r>
                        <a:rPr kumimoji="0" lang="zh-CN" altLang="en-US" sz="1800" b="0" i="0" u="none" strike="noStrike" cap="none" normalizeH="0" baseline="0">
                          <a:ln>
                            <a:noFill/>
                          </a:ln>
                          <a:solidFill>
                            <a:schemeClr val="tx1"/>
                          </a:solidFill>
                          <a:effectLst/>
                          <a:latin typeface="Calibri" panose="020F0502020204030204" pitchFamily="34" charset="0"/>
                          <a:ea typeface="微软雅黑" panose="020B0503020204020204" pitchFamily="34" charset="-122"/>
                        </a:rPr>
                        <a:t>年应税销售额超过</a:t>
                      </a:r>
                      <a:r>
                        <a:rPr kumimoji="0" lang="en-US" altLang="zh-CN" sz="1800" b="0" i="0" u="none" strike="noStrike" cap="none" normalizeH="0" baseline="0">
                          <a:ln>
                            <a:noFill/>
                          </a:ln>
                          <a:solidFill>
                            <a:schemeClr val="tx1"/>
                          </a:solidFill>
                          <a:effectLst/>
                          <a:latin typeface="Calibri" panose="020F0502020204030204" pitchFamily="34" charset="0"/>
                          <a:ea typeface="微软雅黑" panose="020B0503020204020204" pitchFamily="34" charset="-122"/>
                        </a:rPr>
                        <a:t>50</a:t>
                      </a:r>
                      <a:r>
                        <a:rPr kumimoji="0" lang="zh-CN" altLang="en-US" sz="1800" b="0" i="0" u="none" strike="noStrike" cap="none" normalizeH="0" baseline="0">
                          <a:ln>
                            <a:noFill/>
                          </a:ln>
                          <a:solidFill>
                            <a:schemeClr val="tx1"/>
                          </a:solidFill>
                          <a:effectLst/>
                          <a:latin typeface="Calibri" panose="020F0502020204030204" pitchFamily="34" charset="0"/>
                          <a:ea typeface="微软雅黑" panose="020B0503020204020204" pitchFamily="34" charset="-122"/>
                        </a:rPr>
                        <a:t>万元</a:t>
                      </a:r>
                      <a:endParaRPr kumimoji="0" lang="zh-CN" altLang="en-US" sz="1800" b="0" i="0" u="none" strike="noStrike" cap="none" normalizeH="0" baseline="0">
                        <a:ln>
                          <a:noFill/>
                        </a:ln>
                        <a:solidFill>
                          <a:schemeClr val="tx1"/>
                        </a:solidFill>
                        <a:effectLst/>
                        <a:latin typeface="Calibri" panose="020F0502020204030204" pitchFamily="34" charset="0"/>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0"/>
                        </a:spcBef>
                        <a:spcAft>
                          <a:spcPct val="0"/>
                        </a:spcAft>
                        <a:buClrTx/>
                        <a:buSzTx/>
                        <a:buFontTx/>
                        <a:buNone/>
                      </a:pPr>
                      <a:r>
                        <a:rPr kumimoji="0" lang="zh-CN" altLang="en-US" sz="1800" b="0" i="0" u="none" strike="noStrike" cap="none" normalizeH="0" baseline="0">
                          <a:ln>
                            <a:noFill/>
                          </a:ln>
                          <a:solidFill>
                            <a:schemeClr val="tx1"/>
                          </a:solidFill>
                          <a:effectLst/>
                          <a:latin typeface="Calibri" panose="020F0502020204030204" pitchFamily="34" charset="0"/>
                          <a:ea typeface="微软雅黑" panose="020B0503020204020204" pitchFamily="34" charset="-122"/>
                        </a:rPr>
                        <a:t>年应税销售额超过</a:t>
                      </a:r>
                      <a:r>
                        <a:rPr kumimoji="0" lang="en-US" altLang="zh-CN" sz="1800" b="0" i="0" u="none" strike="noStrike" cap="none" normalizeH="0" baseline="0">
                          <a:ln>
                            <a:noFill/>
                          </a:ln>
                          <a:solidFill>
                            <a:schemeClr val="tx1"/>
                          </a:solidFill>
                          <a:effectLst/>
                          <a:latin typeface="Calibri" panose="020F0502020204030204" pitchFamily="34" charset="0"/>
                          <a:ea typeface="微软雅黑" panose="020B0503020204020204" pitchFamily="34" charset="-122"/>
                        </a:rPr>
                        <a:t>80</a:t>
                      </a:r>
                      <a:r>
                        <a:rPr kumimoji="0" lang="zh-CN" altLang="en-US" sz="1800" b="0" i="0" u="none" strike="noStrike" cap="none" normalizeH="0" baseline="0">
                          <a:ln>
                            <a:noFill/>
                          </a:ln>
                          <a:solidFill>
                            <a:schemeClr val="tx1"/>
                          </a:solidFill>
                          <a:effectLst/>
                          <a:latin typeface="Calibri" panose="020F0502020204030204" pitchFamily="34" charset="0"/>
                          <a:ea typeface="微软雅黑" panose="020B0503020204020204" pitchFamily="34" charset="-122"/>
                        </a:rPr>
                        <a:t>万元</a:t>
                      </a:r>
                      <a:endParaRPr kumimoji="0" lang="zh-CN" altLang="en-US" sz="1800" b="0" i="0" u="none" strike="noStrike" cap="none" normalizeH="0" baseline="0">
                        <a:ln>
                          <a:noFill/>
                        </a:ln>
                        <a:solidFill>
                          <a:schemeClr val="tx1"/>
                        </a:solidFill>
                        <a:effectLst/>
                        <a:latin typeface="Calibri" panose="020F0502020204030204" pitchFamily="34" charset="0"/>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0"/>
                        </a:spcBef>
                        <a:spcAft>
                          <a:spcPct val="0"/>
                        </a:spcAft>
                        <a:buClrTx/>
                        <a:buSzTx/>
                        <a:buFontTx/>
                        <a:buNone/>
                      </a:pPr>
                      <a:r>
                        <a:rPr kumimoji="0" lang="zh-CN" altLang="en-US" sz="1800" b="0" i="0" u="none" strike="noStrike" cap="none" normalizeH="0" baseline="0">
                          <a:ln>
                            <a:noFill/>
                          </a:ln>
                          <a:solidFill>
                            <a:schemeClr val="tx1"/>
                          </a:solidFill>
                          <a:effectLst/>
                          <a:latin typeface="Calibri" panose="020F0502020204030204" pitchFamily="34" charset="0"/>
                          <a:ea typeface="微软雅黑" panose="020B0503020204020204" pitchFamily="34" charset="-122"/>
                        </a:rPr>
                        <a:t>年销售额超过</a:t>
                      </a:r>
                      <a:r>
                        <a:rPr kumimoji="0" lang="en-US" altLang="zh-CN" sz="1800" b="0" i="0" u="none" strike="noStrike" cap="none" normalizeH="0" baseline="0">
                          <a:ln>
                            <a:noFill/>
                          </a:ln>
                          <a:solidFill>
                            <a:schemeClr val="tx1"/>
                          </a:solidFill>
                          <a:effectLst/>
                          <a:latin typeface="Calibri" panose="020F0502020204030204" pitchFamily="34" charset="0"/>
                          <a:ea typeface="微软雅黑" panose="020B0503020204020204" pitchFamily="34" charset="-122"/>
                        </a:rPr>
                        <a:t>500</a:t>
                      </a:r>
                      <a:r>
                        <a:rPr kumimoji="0" lang="zh-CN" altLang="en-US" sz="1800" b="0" i="0" u="none" strike="noStrike" cap="none" normalizeH="0" baseline="0">
                          <a:ln>
                            <a:noFill/>
                          </a:ln>
                          <a:solidFill>
                            <a:schemeClr val="tx1"/>
                          </a:solidFill>
                          <a:effectLst/>
                          <a:latin typeface="Calibri" panose="020F0502020204030204" pitchFamily="34" charset="0"/>
                          <a:ea typeface="微软雅黑" panose="020B0503020204020204" pitchFamily="34" charset="-122"/>
                        </a:rPr>
                        <a:t>万元</a:t>
                      </a:r>
                      <a:endParaRPr kumimoji="0" lang="zh-CN" altLang="en-US" sz="1800" b="0" i="0" u="none" strike="noStrike" cap="none" normalizeH="0" baseline="0">
                        <a:ln>
                          <a:noFill/>
                        </a:ln>
                        <a:solidFill>
                          <a:schemeClr val="tx1"/>
                        </a:solidFill>
                        <a:effectLst/>
                        <a:latin typeface="Calibri" panose="020F0502020204030204" pitchFamily="34" charset="0"/>
                        <a:ea typeface="微软雅黑" panose="020B0503020204020204" pitchFamily="34" charset="-122"/>
                      </a:endParaRPr>
                    </a:p>
                    <a:p>
                      <a:pPr marL="0" marR="0" lvl="0" indent="0" algn="l" defTabSz="914400" rtl="0" eaLnBrk="1" fontAlgn="base" latinLnBrk="0" hangingPunct="1">
                        <a:spcBef>
                          <a:spcPct val="0"/>
                        </a:spcBef>
                        <a:spcAft>
                          <a:spcPct val="0"/>
                        </a:spcAft>
                        <a:buClrTx/>
                        <a:buSzTx/>
                        <a:buFontTx/>
                        <a:buNone/>
                      </a:pPr>
                      <a:r>
                        <a:rPr kumimoji="0" lang="zh-CN" altLang="en-US" sz="1800" b="0" i="0" u="none" strike="noStrike" cap="none" normalizeH="0" baseline="0">
                          <a:ln>
                            <a:noFill/>
                          </a:ln>
                          <a:solidFill>
                            <a:schemeClr val="tx1"/>
                          </a:solidFill>
                          <a:effectLst/>
                          <a:latin typeface="Calibri" panose="020F0502020204030204" pitchFamily="34" charset="0"/>
                          <a:ea typeface="微软雅黑" panose="020B0503020204020204" pitchFamily="34" charset="-122"/>
                        </a:rPr>
                        <a:t>（含）</a:t>
                      </a:r>
                      <a:endParaRPr kumimoji="0" lang="zh-CN" altLang="en-US" sz="1800" b="0" i="0" u="none" strike="noStrike" cap="none" normalizeH="0" baseline="0">
                        <a:ln>
                          <a:noFill/>
                        </a:ln>
                        <a:solidFill>
                          <a:schemeClr val="tx1"/>
                        </a:solidFill>
                        <a:effectLst/>
                        <a:latin typeface="Calibri" panose="020F0502020204030204" pitchFamily="34" charset="0"/>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 name="CuadroTexto 49"/>
          <p:cNvSpPr txBox="1"/>
          <p:nvPr/>
        </p:nvSpPr>
        <p:spPr>
          <a:xfrm>
            <a:off x="261938" y="2276475"/>
            <a:ext cx="8424862" cy="396875"/>
          </a:xfrm>
          <a:prstGeom prst="rect">
            <a:avLst/>
          </a:prstGeom>
          <a:noFill/>
          <a:ln w="9525">
            <a:noFill/>
          </a:ln>
        </p:spPr>
        <p:txBody>
          <a:bodyPr>
            <a:spAutoFit/>
          </a:bodyPr>
          <a:p>
            <a:r>
              <a:rPr lang="zh-CN" altLang="en-US" sz="2000" b="1" dirty="0">
                <a:latin typeface="微软雅黑" panose="020B0503020204020204" pitchFamily="34" charset="-122"/>
                <a:ea typeface="微软雅黑" panose="020B0503020204020204" pitchFamily="34" charset="-122"/>
              </a:rPr>
              <a:t>界定标准</a:t>
            </a:r>
            <a:r>
              <a:rPr lang="en-US" altLang="zh-CN" sz="2000" b="1" dirty="0">
                <a:latin typeface="微软雅黑" panose="020B0503020204020204" pitchFamily="34" charset="-122"/>
                <a:ea typeface="微软雅黑" panose="020B0503020204020204" pitchFamily="34" charset="-122"/>
              </a:rPr>
              <a:t>1</a:t>
            </a:r>
            <a:r>
              <a:rPr lang="zh-CN" altLang="en-US" sz="2000" b="1" dirty="0">
                <a:latin typeface="微软雅黑" panose="020B0503020204020204" pitchFamily="34" charset="-122"/>
                <a:ea typeface="微软雅黑" panose="020B0503020204020204" pitchFamily="34" charset="-122"/>
              </a:rPr>
              <a:t>：年应征增值税销售额</a:t>
            </a:r>
            <a:endParaRPr lang="zh-CN" altLang="es-ES" sz="2000" b="1" dirty="0">
              <a:latin typeface="微软雅黑" panose="020B0503020204020204" pitchFamily="34" charset="-122"/>
              <a:ea typeface="微软雅黑" panose="020B0503020204020204" pitchFamily="34" charset="-122"/>
            </a:endParaRPr>
          </a:p>
        </p:txBody>
      </p:sp>
      <p:sp>
        <p:nvSpPr>
          <p:cNvPr id="11" name="CuadroTexto 49"/>
          <p:cNvSpPr txBox="1"/>
          <p:nvPr/>
        </p:nvSpPr>
        <p:spPr>
          <a:xfrm>
            <a:off x="334963" y="5373688"/>
            <a:ext cx="8640762" cy="396875"/>
          </a:xfrm>
          <a:prstGeom prst="rect">
            <a:avLst/>
          </a:prstGeom>
          <a:noFill/>
          <a:ln w="9525">
            <a:noFill/>
          </a:ln>
        </p:spPr>
        <p:txBody>
          <a:bodyPr>
            <a:spAutoFit/>
          </a:bodyPr>
          <a:p>
            <a:r>
              <a:rPr lang="zh-CN" altLang="en-US" sz="2000" b="1" dirty="0">
                <a:latin typeface="微软雅黑" panose="020B0503020204020204" pitchFamily="34" charset="-122"/>
                <a:ea typeface="微软雅黑" panose="020B0503020204020204" pitchFamily="34" charset="-122"/>
              </a:rPr>
              <a:t>界定标准</a:t>
            </a:r>
            <a:r>
              <a:rPr lang="en-US" altLang="zh-CN" sz="2000" b="1" dirty="0">
                <a:latin typeface="微软雅黑" panose="020B0503020204020204" pitchFamily="34" charset="-122"/>
                <a:ea typeface="微软雅黑" panose="020B0503020204020204" pitchFamily="34" charset="-122"/>
              </a:rPr>
              <a:t>2</a:t>
            </a:r>
            <a:r>
              <a:rPr lang="zh-CN" altLang="en-US" sz="2000" b="1" dirty="0">
                <a:latin typeface="微软雅黑" panose="020B0503020204020204" pitchFamily="34" charset="-122"/>
                <a:ea typeface="微软雅黑" panose="020B0503020204020204" pitchFamily="34" charset="-122"/>
              </a:rPr>
              <a:t>：未超过标准，但会计核算健全，能提供准确税务资料的</a:t>
            </a:r>
            <a:endParaRPr lang="zh-CN" altLang="es-ES" sz="2000" b="1" dirty="0">
              <a:latin typeface="微软雅黑" panose="020B0503020204020204" pitchFamily="34" charset="-122"/>
              <a:ea typeface="微软雅黑" panose="020B0503020204020204" pitchFamily="34" charset="-122"/>
            </a:endParaRPr>
          </a:p>
        </p:txBody>
      </p:sp>
      <p:graphicFrame>
        <p:nvGraphicFramePr>
          <p:cNvPr id="42071" name="Group 87"/>
          <p:cNvGraphicFramePr>
            <a:graphicFrameLocks noGrp="1"/>
          </p:cNvGraphicFramePr>
          <p:nvPr/>
        </p:nvGraphicFramePr>
        <p:xfrm>
          <a:off x="334963" y="2781300"/>
          <a:ext cx="8135938" cy="2479675"/>
        </p:xfrm>
        <a:graphic>
          <a:graphicData uri="http://schemas.openxmlformats.org/drawingml/2006/table">
            <a:tbl>
              <a:tblPr/>
              <a:tblGrid>
                <a:gridCol w="1366837"/>
                <a:gridCol w="1997075"/>
                <a:gridCol w="1974850"/>
                <a:gridCol w="2797175"/>
              </a:tblGrid>
              <a:tr h="647700">
                <a:tc>
                  <a:txBody>
                    <a:bodyPr/>
                    <a:lstStyle/>
                    <a:p>
                      <a:pPr marL="0" marR="0" lvl="0" indent="0" algn="l" defTabSz="914400" rtl="0" eaLnBrk="1" fontAlgn="base" latinLnBrk="0" hangingPunct="1">
                        <a:spcBef>
                          <a:spcPct val="0"/>
                        </a:spcBef>
                        <a:spcAft>
                          <a:spcPct val="0"/>
                        </a:spcAft>
                        <a:buClrTx/>
                        <a:buSzTx/>
                        <a:buFontTx/>
                        <a:buNone/>
                      </a:pPr>
                      <a:r>
                        <a:rPr kumimoji="0" lang="zh-CN" altLang="en-US" sz="2000" b="1" i="0" u="none" strike="noStrike" cap="none" normalizeH="0" baseline="0" dirty="0">
                          <a:ln>
                            <a:noFill/>
                          </a:ln>
                          <a:solidFill>
                            <a:schemeClr val="bg1"/>
                          </a:solidFill>
                          <a:effectLst/>
                          <a:latin typeface="Calibri" panose="020F0502020204030204" pitchFamily="34" charset="0"/>
                          <a:ea typeface="微软雅黑" panose="020B0503020204020204" pitchFamily="34" charset="-122"/>
                        </a:rPr>
                        <a:t>     分    类</a:t>
                      </a:r>
                      <a:endParaRPr kumimoji="0" lang="zh-CN" altLang="en-US" sz="2000" b="1" i="0" u="none" strike="noStrike" cap="none" normalizeH="0" baseline="0" dirty="0">
                        <a:ln>
                          <a:noFill/>
                        </a:ln>
                        <a:solidFill>
                          <a:schemeClr val="bg1"/>
                        </a:solidFill>
                        <a:effectLst/>
                        <a:latin typeface="Calibri" panose="020F0502020204030204" pitchFamily="34" charset="0"/>
                        <a:ea typeface="微软雅黑" panose="020B0503020204020204" pitchFamily="34"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p>
                      <a:pPr marL="0" marR="0" lvl="0" indent="0" algn="l" defTabSz="914400" rtl="0" eaLnBrk="1" fontAlgn="base" latinLnBrk="0" hangingPunct="1">
                        <a:spcBef>
                          <a:spcPct val="0"/>
                        </a:spcBef>
                        <a:spcAft>
                          <a:spcPct val="0"/>
                        </a:spcAft>
                        <a:buClrTx/>
                        <a:buSzTx/>
                        <a:buFontTx/>
                        <a:buNone/>
                      </a:pPr>
                      <a:r>
                        <a:rPr kumimoji="0" lang="zh-CN" altLang="en-US" sz="2000" b="1" i="0" u="none" strike="noStrike" cap="none" normalizeH="0" baseline="0">
                          <a:ln>
                            <a:noFill/>
                          </a:ln>
                          <a:solidFill>
                            <a:schemeClr val="bg1"/>
                          </a:solidFill>
                          <a:effectLst/>
                          <a:latin typeface="Calibri" panose="020F0502020204030204" pitchFamily="34" charset="0"/>
                          <a:ea typeface="微软雅黑" panose="020B0503020204020204" pitchFamily="34" charset="-122"/>
                        </a:rPr>
                        <a:t>生产</a:t>
                      </a:r>
                      <a:r>
                        <a:rPr kumimoji="0" lang="zh-CN" altLang="en-US" sz="2000" b="1" i="0" u="none" strike="noStrike" cap="none" normalizeH="0" baseline="0">
                          <a:ln>
                            <a:noFill/>
                          </a:ln>
                          <a:solidFill>
                            <a:srgbClr val="FF0000"/>
                          </a:solidFill>
                          <a:effectLst/>
                          <a:latin typeface="Calibri" panose="020F0502020204030204" pitchFamily="34" charset="0"/>
                          <a:ea typeface="微软雅黑" panose="020B0503020204020204" pitchFamily="34" charset="-122"/>
                        </a:rPr>
                        <a:t>货物</a:t>
                      </a:r>
                      <a:endParaRPr kumimoji="0" lang="zh-CN" altLang="en-US" sz="2000" b="1" i="0" u="none" strike="noStrike" cap="none" normalizeH="0" baseline="0">
                        <a:ln>
                          <a:noFill/>
                        </a:ln>
                        <a:solidFill>
                          <a:srgbClr val="FF0000"/>
                        </a:solidFill>
                        <a:effectLst/>
                        <a:latin typeface="Calibri" panose="020F0502020204030204" pitchFamily="34" charset="0"/>
                        <a:ea typeface="微软雅黑" panose="020B0503020204020204" pitchFamily="34" charset="-122"/>
                      </a:endParaRPr>
                    </a:p>
                    <a:p>
                      <a:pPr marL="0" marR="0" lvl="0" indent="0" algn="l" defTabSz="914400" rtl="0" eaLnBrk="1" fontAlgn="base" latinLnBrk="0" hangingPunct="1">
                        <a:spcBef>
                          <a:spcPct val="0"/>
                        </a:spcBef>
                        <a:spcAft>
                          <a:spcPct val="0"/>
                        </a:spcAft>
                        <a:buClrTx/>
                        <a:buSzTx/>
                        <a:buFontTx/>
                        <a:buNone/>
                      </a:pPr>
                      <a:r>
                        <a:rPr kumimoji="0" lang="zh-CN" altLang="en-US" sz="2000" b="1" i="0" u="none" strike="noStrike" cap="none" normalizeH="0" baseline="0">
                          <a:ln>
                            <a:noFill/>
                          </a:ln>
                          <a:solidFill>
                            <a:schemeClr val="bg1"/>
                          </a:solidFill>
                          <a:effectLst/>
                          <a:latin typeface="Calibri" panose="020F0502020204030204" pitchFamily="34" charset="0"/>
                          <a:ea typeface="微软雅黑" panose="020B0503020204020204" pitchFamily="34" charset="-122"/>
                        </a:rPr>
                        <a:t>的纳税人</a:t>
                      </a:r>
                      <a:endParaRPr kumimoji="0" lang="zh-CN" altLang="en-US" sz="2000" b="1" i="0" u="none" strike="noStrike" cap="none" normalizeH="0" baseline="0">
                        <a:ln>
                          <a:noFill/>
                        </a:ln>
                        <a:solidFill>
                          <a:schemeClr val="bg1"/>
                        </a:solidFill>
                        <a:effectLst/>
                        <a:latin typeface="Calibri" panose="020F0502020204030204" pitchFamily="34" charset="0"/>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p>
                      <a:pPr marL="0" marR="0" lvl="0" indent="0" algn="l" defTabSz="914400" rtl="0" eaLnBrk="1" fontAlgn="base" latinLnBrk="0" hangingPunct="1">
                        <a:spcBef>
                          <a:spcPct val="0"/>
                        </a:spcBef>
                        <a:spcAft>
                          <a:spcPct val="0"/>
                        </a:spcAft>
                        <a:buClrTx/>
                        <a:buSzTx/>
                        <a:buFontTx/>
                        <a:buNone/>
                      </a:pPr>
                      <a:r>
                        <a:rPr kumimoji="0" lang="zh-CN" altLang="en-US" sz="2000" b="1" i="0" u="none" strike="noStrike" cap="none" normalizeH="0" baseline="0">
                          <a:ln>
                            <a:noFill/>
                          </a:ln>
                          <a:solidFill>
                            <a:schemeClr val="bg1"/>
                          </a:solidFill>
                          <a:effectLst/>
                          <a:latin typeface="Calibri" panose="020F0502020204030204" pitchFamily="34" charset="0"/>
                          <a:ea typeface="微软雅黑" panose="020B0503020204020204" pitchFamily="34" charset="-122"/>
                        </a:rPr>
                        <a:t>批发或零售</a:t>
                      </a:r>
                      <a:r>
                        <a:rPr kumimoji="0" lang="zh-CN" altLang="en-US" sz="2000" b="1" i="0" u="none" strike="noStrike" cap="none" normalizeH="0" baseline="0">
                          <a:ln>
                            <a:noFill/>
                          </a:ln>
                          <a:solidFill>
                            <a:srgbClr val="FF0000"/>
                          </a:solidFill>
                          <a:effectLst/>
                          <a:latin typeface="Calibri" panose="020F0502020204030204" pitchFamily="34" charset="0"/>
                          <a:ea typeface="微软雅黑" panose="020B0503020204020204" pitchFamily="34" charset="-122"/>
                        </a:rPr>
                        <a:t>货物</a:t>
                      </a:r>
                      <a:r>
                        <a:rPr kumimoji="0" lang="zh-CN" altLang="en-US" sz="2000" b="1" i="0" u="none" strike="noStrike" cap="none" normalizeH="0" baseline="0">
                          <a:ln>
                            <a:noFill/>
                          </a:ln>
                          <a:solidFill>
                            <a:schemeClr val="bg1"/>
                          </a:solidFill>
                          <a:effectLst/>
                          <a:latin typeface="Calibri" panose="020F0502020204030204" pitchFamily="34" charset="0"/>
                          <a:ea typeface="微软雅黑" panose="020B0503020204020204" pitchFamily="34" charset="-122"/>
                        </a:rPr>
                        <a:t>的纳税人</a:t>
                      </a:r>
                      <a:endParaRPr kumimoji="0" lang="zh-CN" altLang="en-US" sz="2000" b="1" i="0" u="none" strike="noStrike" cap="none" normalizeH="0" baseline="0">
                        <a:ln>
                          <a:noFill/>
                        </a:ln>
                        <a:solidFill>
                          <a:schemeClr val="bg1"/>
                        </a:solidFill>
                        <a:effectLst/>
                        <a:latin typeface="Calibri" panose="020F0502020204030204" pitchFamily="34" charset="0"/>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p>
                      <a:pPr marL="0" marR="0" lvl="0" indent="0" algn="l" defTabSz="914400" rtl="0" eaLnBrk="1" fontAlgn="base" latinLnBrk="0" hangingPunct="1">
                        <a:spcBef>
                          <a:spcPct val="0"/>
                        </a:spcBef>
                        <a:spcAft>
                          <a:spcPct val="0"/>
                        </a:spcAft>
                        <a:buClrTx/>
                        <a:buSzTx/>
                        <a:buFontTx/>
                        <a:buNone/>
                      </a:pPr>
                      <a:r>
                        <a:rPr kumimoji="0" lang="zh-CN" altLang="en-US" sz="2000" b="1" i="0" u="none" strike="noStrike" cap="none" normalizeH="0" baseline="0">
                          <a:ln>
                            <a:noFill/>
                          </a:ln>
                          <a:solidFill>
                            <a:schemeClr val="bg1"/>
                          </a:solidFill>
                          <a:effectLst/>
                          <a:latin typeface="Calibri" panose="020F0502020204030204" pitchFamily="34" charset="0"/>
                          <a:ea typeface="微软雅黑" panose="020B0503020204020204" pitchFamily="34" charset="-122"/>
                        </a:rPr>
                        <a:t>提供应税</a:t>
                      </a:r>
                      <a:r>
                        <a:rPr kumimoji="0" lang="zh-CN" altLang="en-US" sz="2000" b="1" i="0" u="none" strike="noStrike" cap="none" normalizeH="0" baseline="0">
                          <a:ln>
                            <a:noFill/>
                          </a:ln>
                          <a:solidFill>
                            <a:srgbClr val="FF0000"/>
                          </a:solidFill>
                          <a:effectLst/>
                          <a:latin typeface="Calibri" panose="020F0502020204030204" pitchFamily="34" charset="0"/>
                          <a:ea typeface="微软雅黑" panose="020B0503020204020204" pitchFamily="34" charset="-122"/>
                        </a:rPr>
                        <a:t>服务</a:t>
                      </a:r>
                      <a:endParaRPr kumimoji="0" lang="zh-CN" altLang="en-US" sz="2000" b="1" i="0" u="none" strike="noStrike" cap="none" normalizeH="0" baseline="0">
                        <a:ln>
                          <a:noFill/>
                        </a:ln>
                        <a:solidFill>
                          <a:srgbClr val="FF0000"/>
                        </a:solidFill>
                        <a:effectLst/>
                        <a:latin typeface="Calibri" panose="020F0502020204030204" pitchFamily="34" charset="0"/>
                        <a:ea typeface="微软雅黑" panose="020B0503020204020204" pitchFamily="34" charset="-122"/>
                      </a:endParaRPr>
                    </a:p>
                    <a:p>
                      <a:pPr marL="0" marR="0" lvl="0" indent="0" algn="l" defTabSz="914400" rtl="0" eaLnBrk="1" fontAlgn="base" latinLnBrk="0" hangingPunct="1">
                        <a:spcBef>
                          <a:spcPct val="0"/>
                        </a:spcBef>
                        <a:spcAft>
                          <a:spcPct val="0"/>
                        </a:spcAft>
                        <a:buClrTx/>
                        <a:buSzTx/>
                        <a:buFontTx/>
                        <a:buNone/>
                      </a:pPr>
                      <a:r>
                        <a:rPr kumimoji="0" lang="zh-CN" altLang="en-US" sz="2000" b="1" i="0" u="none" strike="noStrike" cap="none" normalizeH="0" baseline="0">
                          <a:ln>
                            <a:noFill/>
                          </a:ln>
                          <a:solidFill>
                            <a:schemeClr val="bg1"/>
                          </a:solidFill>
                          <a:effectLst/>
                          <a:latin typeface="Calibri" panose="020F0502020204030204" pitchFamily="34" charset="0"/>
                          <a:ea typeface="微软雅黑" panose="020B0503020204020204" pitchFamily="34" charset="-122"/>
                        </a:rPr>
                        <a:t>的纳税人</a:t>
                      </a:r>
                      <a:endParaRPr kumimoji="0" lang="zh-CN" altLang="en-US" sz="2000" b="1" i="0" u="none" strike="noStrike" cap="none" normalizeH="0" baseline="0">
                        <a:ln>
                          <a:noFill/>
                        </a:ln>
                        <a:solidFill>
                          <a:schemeClr val="bg1"/>
                        </a:solidFill>
                        <a:effectLst/>
                        <a:latin typeface="Calibri" panose="020F0502020204030204" pitchFamily="34" charset="0"/>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r>
              <a:tr h="914400">
                <a:tc>
                  <a:txBody>
                    <a:bodyPr/>
                    <a:lstStyle/>
                    <a:p>
                      <a:pPr marL="0" marR="0" lvl="0" indent="0" algn="l" defTabSz="914400" rtl="0" eaLnBrk="1" fontAlgn="base" latinLnBrk="0" hangingPunct="1">
                        <a:spcBef>
                          <a:spcPct val="0"/>
                        </a:spcBef>
                        <a:spcAft>
                          <a:spcPct val="0"/>
                        </a:spcAft>
                        <a:buClrTx/>
                        <a:buSzTx/>
                        <a:buFontTx/>
                        <a:buNone/>
                      </a:pPr>
                      <a:r>
                        <a:rPr kumimoji="0" lang="zh-CN" altLang="en-US" sz="1800" b="0" i="0" u="none" strike="noStrike" cap="none" normalizeH="0" baseline="0">
                          <a:ln>
                            <a:noFill/>
                          </a:ln>
                          <a:solidFill>
                            <a:schemeClr val="tx1"/>
                          </a:solidFill>
                          <a:effectLst/>
                          <a:latin typeface="Calibri" panose="020F0502020204030204" pitchFamily="34" charset="0"/>
                          <a:ea typeface="微软雅黑" panose="020B0503020204020204" pitchFamily="34" charset="-122"/>
                        </a:rPr>
                        <a:t>    小规模</a:t>
                      </a:r>
                      <a:endParaRPr kumimoji="0" lang="zh-CN" altLang="en-US" sz="1800" b="0" i="0" u="none" strike="noStrike" cap="none" normalizeH="0" baseline="0">
                        <a:ln>
                          <a:noFill/>
                        </a:ln>
                        <a:solidFill>
                          <a:schemeClr val="tx1"/>
                        </a:solidFill>
                        <a:effectLst/>
                        <a:latin typeface="Calibri" panose="020F0502020204030204" pitchFamily="34" charset="0"/>
                        <a:ea typeface="微软雅黑" panose="020B0503020204020204" pitchFamily="34" charset="-122"/>
                      </a:endParaRPr>
                    </a:p>
                    <a:p>
                      <a:pPr marL="0" marR="0" lvl="0" indent="0" algn="l" defTabSz="914400" rtl="0" eaLnBrk="1" fontAlgn="base" latinLnBrk="0" hangingPunct="1">
                        <a:spcBef>
                          <a:spcPct val="0"/>
                        </a:spcBef>
                        <a:spcAft>
                          <a:spcPct val="0"/>
                        </a:spcAft>
                        <a:buClrTx/>
                        <a:buSzTx/>
                        <a:buFontTx/>
                        <a:buNone/>
                      </a:pPr>
                      <a:r>
                        <a:rPr kumimoji="0" lang="zh-CN" altLang="en-US" sz="1800" b="0" i="0" u="none" strike="noStrike" cap="none" normalizeH="0" baseline="0">
                          <a:ln>
                            <a:noFill/>
                          </a:ln>
                          <a:solidFill>
                            <a:schemeClr val="tx1"/>
                          </a:solidFill>
                          <a:effectLst/>
                          <a:latin typeface="Calibri" panose="020F0502020204030204" pitchFamily="34" charset="0"/>
                          <a:ea typeface="微软雅黑" panose="020B0503020204020204" pitchFamily="34" charset="-122"/>
                        </a:rPr>
                        <a:t>    纳税人</a:t>
                      </a:r>
                      <a:endParaRPr kumimoji="0" lang="zh-CN" altLang="en-US" sz="1800" b="0" i="0" u="none" strike="noStrike" cap="none" normalizeH="0" baseline="0">
                        <a:ln>
                          <a:noFill/>
                        </a:ln>
                        <a:solidFill>
                          <a:schemeClr val="tx1"/>
                        </a:solidFill>
                        <a:effectLst/>
                        <a:latin typeface="Calibri" panose="020F0502020204030204" pitchFamily="34" charset="0"/>
                        <a:ea typeface="微软雅黑" panose="020B0503020204020204" pitchFamily="34"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0"/>
                        </a:spcBef>
                        <a:spcAft>
                          <a:spcPct val="0"/>
                        </a:spcAft>
                        <a:buClrTx/>
                        <a:buSzTx/>
                        <a:buFontTx/>
                        <a:buNone/>
                      </a:pPr>
                      <a:r>
                        <a:rPr kumimoji="0" lang="zh-CN" altLang="en-US" sz="1800" b="0" i="0" u="none" strike="noStrike" cap="none" normalizeH="0" baseline="0">
                          <a:ln>
                            <a:noFill/>
                          </a:ln>
                          <a:solidFill>
                            <a:schemeClr val="tx1"/>
                          </a:solidFill>
                          <a:effectLst/>
                          <a:latin typeface="Calibri" panose="020F0502020204030204" pitchFamily="34" charset="0"/>
                          <a:ea typeface="微软雅黑" panose="020B0503020204020204" pitchFamily="34" charset="-122"/>
                        </a:rPr>
                        <a:t>年应税销售额未超过</a:t>
                      </a:r>
                      <a:r>
                        <a:rPr kumimoji="0" lang="en-US" altLang="zh-CN" sz="1800" b="1" i="0" u="none" strike="noStrike" cap="none" normalizeH="0" baseline="0">
                          <a:ln>
                            <a:noFill/>
                          </a:ln>
                          <a:solidFill>
                            <a:srgbClr val="FF0000"/>
                          </a:solidFill>
                          <a:effectLst/>
                          <a:latin typeface="Calibri" panose="020F0502020204030204" pitchFamily="34" charset="0"/>
                          <a:ea typeface="微软雅黑" panose="020B0503020204020204" pitchFamily="34" charset="-122"/>
                        </a:rPr>
                        <a:t>500</a:t>
                      </a:r>
                      <a:r>
                        <a:rPr kumimoji="0" lang="zh-CN" altLang="en-US" sz="1800" b="1" i="0" u="none" strike="noStrike" cap="none" normalizeH="0" baseline="0">
                          <a:ln>
                            <a:noFill/>
                          </a:ln>
                          <a:solidFill>
                            <a:srgbClr val="FF0000"/>
                          </a:solidFill>
                          <a:effectLst/>
                          <a:latin typeface="Calibri" panose="020F0502020204030204" pitchFamily="34" charset="0"/>
                          <a:ea typeface="微软雅黑" panose="020B0503020204020204" pitchFamily="34" charset="-122"/>
                        </a:rPr>
                        <a:t>万元（含）</a:t>
                      </a:r>
                      <a:endParaRPr kumimoji="0" lang="zh-CN" altLang="en-US" sz="1800" b="1" i="0" u="none" strike="noStrike" cap="none" normalizeH="0" baseline="0">
                        <a:ln>
                          <a:noFill/>
                        </a:ln>
                        <a:solidFill>
                          <a:srgbClr val="FF0000"/>
                        </a:solidFill>
                        <a:effectLst/>
                        <a:latin typeface="Calibri" panose="020F0502020204030204" pitchFamily="34" charset="0"/>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0"/>
                        </a:spcBef>
                        <a:spcAft>
                          <a:spcPct val="0"/>
                        </a:spcAft>
                        <a:buClrTx/>
                        <a:buSzTx/>
                        <a:buFontTx/>
                        <a:buNone/>
                      </a:pPr>
                      <a:r>
                        <a:rPr kumimoji="0" lang="zh-CN" altLang="en-US" sz="1800" b="0" i="0" u="none" strike="noStrike" cap="none" normalizeH="0" baseline="0">
                          <a:ln>
                            <a:noFill/>
                          </a:ln>
                          <a:solidFill>
                            <a:schemeClr val="tx1"/>
                          </a:solidFill>
                          <a:effectLst/>
                          <a:latin typeface="Calibri" panose="020F0502020204030204" pitchFamily="34" charset="0"/>
                          <a:ea typeface="微软雅黑" panose="020B0503020204020204" pitchFamily="34" charset="-122"/>
                        </a:rPr>
                        <a:t>年应税销售额未超过</a:t>
                      </a:r>
                      <a:r>
                        <a:rPr kumimoji="0" lang="en-US" altLang="zh-CN" sz="1800" b="1" i="0" u="none" strike="noStrike" cap="none" normalizeH="0" baseline="0">
                          <a:ln>
                            <a:noFill/>
                          </a:ln>
                          <a:solidFill>
                            <a:srgbClr val="FF0000"/>
                          </a:solidFill>
                          <a:effectLst/>
                          <a:latin typeface="Calibri" panose="020F0502020204030204" pitchFamily="34" charset="0"/>
                          <a:ea typeface="微软雅黑" panose="020B0503020204020204" pitchFamily="34" charset="-122"/>
                        </a:rPr>
                        <a:t>500</a:t>
                      </a:r>
                      <a:r>
                        <a:rPr kumimoji="0" lang="zh-CN" altLang="en-US" sz="1800" b="1" i="0" u="none" strike="noStrike" cap="none" normalizeH="0" baseline="0">
                          <a:ln>
                            <a:noFill/>
                          </a:ln>
                          <a:solidFill>
                            <a:srgbClr val="FF0000"/>
                          </a:solidFill>
                          <a:effectLst/>
                          <a:latin typeface="Calibri" panose="020F0502020204030204" pitchFamily="34" charset="0"/>
                          <a:ea typeface="微软雅黑" panose="020B0503020204020204" pitchFamily="34" charset="-122"/>
                        </a:rPr>
                        <a:t>万元（含）</a:t>
                      </a:r>
                      <a:endParaRPr kumimoji="0" lang="zh-CN" altLang="en-US" sz="1800" b="1" i="0" u="none" strike="noStrike" cap="none" normalizeH="0" baseline="0">
                        <a:ln>
                          <a:noFill/>
                        </a:ln>
                        <a:solidFill>
                          <a:srgbClr val="FF0000"/>
                        </a:solidFill>
                        <a:effectLst/>
                        <a:latin typeface="Calibri" panose="020F0502020204030204" pitchFamily="34" charset="0"/>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0"/>
                        </a:spcBef>
                        <a:spcAft>
                          <a:spcPct val="0"/>
                        </a:spcAft>
                        <a:buClrTx/>
                        <a:buSzTx/>
                        <a:buFontTx/>
                        <a:buNone/>
                      </a:pPr>
                      <a:r>
                        <a:rPr kumimoji="0" lang="zh-CN" altLang="en-US" sz="1800" b="0" i="0" u="none" strike="noStrike" cap="none" normalizeH="0" baseline="0">
                          <a:ln>
                            <a:noFill/>
                          </a:ln>
                          <a:solidFill>
                            <a:schemeClr val="tx1"/>
                          </a:solidFill>
                          <a:effectLst/>
                          <a:latin typeface="Calibri" panose="020F0502020204030204" pitchFamily="34" charset="0"/>
                          <a:ea typeface="微软雅黑" panose="020B0503020204020204" pitchFamily="34" charset="-122"/>
                        </a:rPr>
                        <a:t>年销售额未超过</a:t>
                      </a:r>
                      <a:r>
                        <a:rPr kumimoji="0" lang="en-US" altLang="zh-CN" sz="1800" b="1" i="0" u="none" strike="noStrike" cap="none" normalizeH="0" baseline="0">
                          <a:ln>
                            <a:noFill/>
                          </a:ln>
                          <a:solidFill>
                            <a:srgbClr val="FF0000"/>
                          </a:solidFill>
                          <a:effectLst/>
                          <a:latin typeface="Calibri" panose="020F0502020204030204" pitchFamily="34" charset="0"/>
                          <a:ea typeface="微软雅黑" panose="020B0503020204020204" pitchFamily="34" charset="-122"/>
                        </a:rPr>
                        <a:t>500</a:t>
                      </a:r>
                      <a:r>
                        <a:rPr kumimoji="0" lang="zh-CN" altLang="en-US" sz="1800" b="1" i="0" u="none" strike="noStrike" cap="none" normalizeH="0" baseline="0">
                          <a:ln>
                            <a:noFill/>
                          </a:ln>
                          <a:solidFill>
                            <a:srgbClr val="FF0000"/>
                          </a:solidFill>
                          <a:effectLst/>
                          <a:latin typeface="Calibri" panose="020F0502020204030204" pitchFamily="34" charset="0"/>
                          <a:ea typeface="微软雅黑" panose="020B0503020204020204" pitchFamily="34" charset="-122"/>
                        </a:rPr>
                        <a:t>万元</a:t>
                      </a:r>
                      <a:endParaRPr kumimoji="0" lang="zh-CN" altLang="en-US" sz="1800" b="1" i="0" u="none" strike="noStrike" cap="none" normalizeH="0" baseline="0">
                        <a:ln>
                          <a:noFill/>
                        </a:ln>
                        <a:solidFill>
                          <a:srgbClr val="FF0000"/>
                        </a:solidFill>
                        <a:effectLst/>
                        <a:latin typeface="Calibri" panose="020F0502020204030204" pitchFamily="34" charset="0"/>
                        <a:ea typeface="微软雅黑" panose="020B0503020204020204" pitchFamily="34" charset="-122"/>
                      </a:endParaRPr>
                    </a:p>
                    <a:p>
                      <a:pPr marL="0" marR="0" lvl="0" indent="0" algn="l" defTabSz="914400" rtl="0" eaLnBrk="1" fontAlgn="base" latinLnBrk="0" hangingPunct="1">
                        <a:spcBef>
                          <a:spcPct val="0"/>
                        </a:spcBef>
                        <a:spcAft>
                          <a:spcPct val="0"/>
                        </a:spcAft>
                        <a:buClrTx/>
                        <a:buSzTx/>
                        <a:buFontTx/>
                        <a:buNone/>
                      </a:pPr>
                      <a:r>
                        <a:rPr kumimoji="0" lang="zh-CN" altLang="en-US" sz="1800" b="1" i="0" u="none" strike="noStrike" cap="none" normalizeH="0" baseline="0">
                          <a:ln>
                            <a:noFill/>
                          </a:ln>
                          <a:solidFill>
                            <a:srgbClr val="FF0000"/>
                          </a:solidFill>
                          <a:effectLst/>
                          <a:latin typeface="Calibri" panose="020F0502020204030204" pitchFamily="34" charset="0"/>
                          <a:ea typeface="微软雅黑" panose="020B0503020204020204" pitchFamily="34" charset="-122"/>
                        </a:rPr>
                        <a:t>（含）</a:t>
                      </a:r>
                      <a:endParaRPr kumimoji="0" lang="zh-CN" altLang="en-US" sz="1800" b="1" i="0" u="none" strike="noStrike" cap="none" normalizeH="0" baseline="0">
                        <a:ln>
                          <a:noFill/>
                        </a:ln>
                        <a:solidFill>
                          <a:srgbClr val="FF0000"/>
                        </a:solidFill>
                        <a:effectLst/>
                        <a:latin typeface="Calibri" panose="020F0502020204030204" pitchFamily="34" charset="0"/>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3600">
                <a:tc>
                  <a:txBody>
                    <a:bodyPr/>
                    <a:lstStyle/>
                    <a:p>
                      <a:pPr marL="0" marR="0" lvl="0" indent="0" algn="l" defTabSz="914400" rtl="0" eaLnBrk="1" fontAlgn="base" latinLnBrk="0" hangingPunct="1">
                        <a:spcBef>
                          <a:spcPct val="0"/>
                        </a:spcBef>
                        <a:spcAft>
                          <a:spcPct val="0"/>
                        </a:spcAft>
                        <a:buClrTx/>
                        <a:buSzTx/>
                        <a:buFontTx/>
                        <a:buNone/>
                      </a:pPr>
                      <a:r>
                        <a:rPr kumimoji="0" lang="zh-CN" altLang="en-US" sz="1800" b="0" i="0" u="none" strike="noStrike" cap="none" normalizeH="0" baseline="0">
                          <a:ln>
                            <a:noFill/>
                          </a:ln>
                          <a:solidFill>
                            <a:schemeClr val="tx1"/>
                          </a:solidFill>
                          <a:effectLst/>
                          <a:latin typeface="Calibri" panose="020F0502020204030204" pitchFamily="34" charset="0"/>
                          <a:ea typeface="微软雅黑" panose="020B0503020204020204" pitchFamily="34" charset="-122"/>
                        </a:rPr>
                        <a:t>一般纳税人</a:t>
                      </a:r>
                      <a:endParaRPr kumimoji="0" lang="zh-CN" altLang="en-US" sz="1800" b="0" i="0" u="none" strike="noStrike" cap="none" normalizeH="0" baseline="0">
                        <a:ln>
                          <a:noFill/>
                        </a:ln>
                        <a:solidFill>
                          <a:schemeClr val="tx1"/>
                        </a:solidFill>
                        <a:effectLst/>
                        <a:latin typeface="Calibri" panose="020F0502020204030204" pitchFamily="34" charset="0"/>
                        <a:ea typeface="微软雅黑" panose="020B0503020204020204" pitchFamily="34"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0"/>
                        </a:spcBef>
                        <a:spcAft>
                          <a:spcPct val="0"/>
                        </a:spcAft>
                        <a:buClrTx/>
                        <a:buSzTx/>
                        <a:buFontTx/>
                        <a:buNone/>
                      </a:pPr>
                      <a:r>
                        <a:rPr kumimoji="0" lang="zh-CN" altLang="en-US" sz="1800" b="0" i="0" u="none" strike="noStrike" cap="none" normalizeH="0" baseline="0">
                          <a:ln>
                            <a:noFill/>
                          </a:ln>
                          <a:solidFill>
                            <a:schemeClr val="tx1"/>
                          </a:solidFill>
                          <a:effectLst/>
                          <a:latin typeface="Calibri" panose="020F0502020204030204" pitchFamily="34" charset="0"/>
                          <a:ea typeface="微软雅黑" panose="020B0503020204020204" pitchFamily="34" charset="-122"/>
                        </a:rPr>
                        <a:t>年应税销售额超过</a:t>
                      </a:r>
                      <a:r>
                        <a:rPr kumimoji="0" lang="en-US" altLang="zh-CN" sz="1800" b="0" i="0" u="none" strike="noStrike" cap="none" normalizeH="0" baseline="0">
                          <a:ln>
                            <a:noFill/>
                          </a:ln>
                          <a:solidFill>
                            <a:schemeClr val="tx1"/>
                          </a:solidFill>
                          <a:effectLst/>
                          <a:latin typeface="Calibri" panose="020F0502020204030204" pitchFamily="34" charset="0"/>
                          <a:ea typeface="微软雅黑" panose="020B0503020204020204" pitchFamily="34" charset="-122"/>
                        </a:rPr>
                        <a:t>500</a:t>
                      </a:r>
                      <a:r>
                        <a:rPr kumimoji="0" lang="zh-CN" altLang="en-US" sz="1800" b="0" i="0" u="none" strike="noStrike" cap="none" normalizeH="0" baseline="0">
                          <a:ln>
                            <a:noFill/>
                          </a:ln>
                          <a:solidFill>
                            <a:schemeClr val="tx1"/>
                          </a:solidFill>
                          <a:effectLst/>
                          <a:latin typeface="Calibri" panose="020F0502020204030204" pitchFamily="34" charset="0"/>
                          <a:ea typeface="微软雅黑" panose="020B0503020204020204" pitchFamily="34" charset="-122"/>
                        </a:rPr>
                        <a:t>万元</a:t>
                      </a:r>
                      <a:endParaRPr kumimoji="0" lang="zh-CN" altLang="en-US" sz="1800" b="0" i="0" u="none" strike="noStrike" cap="none" normalizeH="0" baseline="0">
                        <a:ln>
                          <a:noFill/>
                        </a:ln>
                        <a:solidFill>
                          <a:schemeClr val="tx1"/>
                        </a:solidFill>
                        <a:effectLst/>
                        <a:latin typeface="Calibri" panose="020F0502020204030204" pitchFamily="34" charset="0"/>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0"/>
                        </a:spcBef>
                        <a:spcAft>
                          <a:spcPct val="0"/>
                        </a:spcAft>
                        <a:buClrTx/>
                        <a:buSzTx/>
                        <a:buFontTx/>
                        <a:buNone/>
                      </a:pPr>
                      <a:r>
                        <a:rPr kumimoji="0" lang="zh-CN" altLang="en-US" sz="1800" b="0" i="0" u="none" strike="noStrike" cap="none" normalizeH="0" baseline="0" dirty="0">
                          <a:ln>
                            <a:noFill/>
                          </a:ln>
                          <a:solidFill>
                            <a:schemeClr val="tx1"/>
                          </a:solidFill>
                          <a:effectLst/>
                          <a:latin typeface="Calibri" panose="020F0502020204030204" pitchFamily="34" charset="0"/>
                          <a:ea typeface="微软雅黑" panose="020B0503020204020204" pitchFamily="34" charset="-122"/>
                        </a:rPr>
                        <a:t>年应税销售额超过</a:t>
                      </a:r>
                      <a:r>
                        <a:rPr kumimoji="0" lang="en-US" altLang="zh-CN" sz="1800" b="0" i="0" u="none" strike="noStrike" cap="none" normalizeH="0" baseline="0" dirty="0">
                          <a:ln>
                            <a:noFill/>
                          </a:ln>
                          <a:solidFill>
                            <a:schemeClr val="tx1"/>
                          </a:solidFill>
                          <a:effectLst/>
                          <a:latin typeface="Calibri" panose="020F0502020204030204" pitchFamily="34" charset="0"/>
                          <a:ea typeface="微软雅黑" panose="020B0503020204020204" pitchFamily="34" charset="-122"/>
                        </a:rPr>
                        <a:t>500</a:t>
                      </a:r>
                      <a:r>
                        <a:rPr kumimoji="0" lang="zh-CN" altLang="en-US" sz="1800" b="0" i="0" u="none" strike="noStrike" cap="none" normalizeH="0" baseline="0" dirty="0">
                          <a:ln>
                            <a:noFill/>
                          </a:ln>
                          <a:solidFill>
                            <a:schemeClr val="tx1"/>
                          </a:solidFill>
                          <a:effectLst/>
                          <a:latin typeface="Calibri" panose="020F0502020204030204" pitchFamily="34" charset="0"/>
                          <a:ea typeface="微软雅黑" panose="020B0503020204020204" pitchFamily="34" charset="-122"/>
                        </a:rPr>
                        <a:t>万元</a:t>
                      </a:r>
                      <a:endParaRPr kumimoji="0" lang="zh-CN" altLang="en-US" sz="1800" b="0" i="0" u="none" strike="noStrike" cap="none" normalizeH="0" baseline="0" dirty="0">
                        <a:ln>
                          <a:noFill/>
                        </a:ln>
                        <a:solidFill>
                          <a:schemeClr val="tx1"/>
                        </a:solidFill>
                        <a:effectLst/>
                        <a:latin typeface="Calibri" panose="020F0502020204030204" pitchFamily="34" charset="0"/>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0"/>
                        </a:spcBef>
                        <a:spcAft>
                          <a:spcPct val="0"/>
                        </a:spcAft>
                        <a:buClrTx/>
                        <a:buSzTx/>
                        <a:buFontTx/>
                        <a:buNone/>
                      </a:pPr>
                      <a:r>
                        <a:rPr kumimoji="0" lang="zh-CN" altLang="en-US" sz="1800" b="0" i="0" u="none" strike="noStrike" cap="none" normalizeH="0" baseline="0">
                          <a:ln>
                            <a:noFill/>
                          </a:ln>
                          <a:solidFill>
                            <a:schemeClr val="tx1"/>
                          </a:solidFill>
                          <a:effectLst/>
                          <a:latin typeface="Calibri" panose="020F0502020204030204" pitchFamily="34" charset="0"/>
                          <a:ea typeface="微软雅黑" panose="020B0503020204020204" pitchFamily="34" charset="-122"/>
                        </a:rPr>
                        <a:t>年销售额超过</a:t>
                      </a:r>
                      <a:r>
                        <a:rPr kumimoji="0" lang="en-US" altLang="zh-CN" sz="1800" b="0" i="0" u="none" strike="noStrike" cap="none" normalizeH="0" baseline="0">
                          <a:ln>
                            <a:noFill/>
                          </a:ln>
                          <a:solidFill>
                            <a:schemeClr val="tx1"/>
                          </a:solidFill>
                          <a:effectLst/>
                          <a:latin typeface="Calibri" panose="020F0502020204030204" pitchFamily="34" charset="0"/>
                          <a:ea typeface="微软雅黑" panose="020B0503020204020204" pitchFamily="34" charset="-122"/>
                        </a:rPr>
                        <a:t>500</a:t>
                      </a:r>
                      <a:r>
                        <a:rPr kumimoji="0" lang="zh-CN" altLang="en-US" sz="1800" b="0" i="0" u="none" strike="noStrike" cap="none" normalizeH="0" baseline="0">
                          <a:ln>
                            <a:noFill/>
                          </a:ln>
                          <a:solidFill>
                            <a:schemeClr val="tx1"/>
                          </a:solidFill>
                          <a:effectLst/>
                          <a:latin typeface="Calibri" panose="020F0502020204030204" pitchFamily="34" charset="0"/>
                          <a:ea typeface="微软雅黑" panose="020B0503020204020204" pitchFamily="34" charset="-122"/>
                        </a:rPr>
                        <a:t>万元</a:t>
                      </a:r>
                      <a:endParaRPr kumimoji="0" lang="zh-CN" altLang="en-US" sz="1800" b="0" i="0" u="none" strike="noStrike" cap="none" normalizeH="0" baseline="0">
                        <a:ln>
                          <a:noFill/>
                        </a:ln>
                        <a:solidFill>
                          <a:schemeClr val="tx1"/>
                        </a:solidFill>
                        <a:effectLst/>
                        <a:latin typeface="Calibri" panose="020F0502020204030204" pitchFamily="34" charset="0"/>
                        <a:ea typeface="微软雅黑" panose="020B0503020204020204" pitchFamily="34" charset="-122"/>
                      </a:endParaRPr>
                    </a:p>
                    <a:p>
                      <a:pPr marL="0" marR="0" lvl="0" indent="0" algn="l" defTabSz="914400" rtl="0" eaLnBrk="1" fontAlgn="base" latinLnBrk="0" hangingPunct="1">
                        <a:spcBef>
                          <a:spcPct val="0"/>
                        </a:spcBef>
                        <a:spcAft>
                          <a:spcPct val="0"/>
                        </a:spcAft>
                        <a:buClrTx/>
                        <a:buSzTx/>
                        <a:buFontTx/>
                        <a:buNone/>
                      </a:pPr>
                      <a:r>
                        <a:rPr kumimoji="0" lang="zh-CN" altLang="en-US" sz="1800" b="0" i="0" u="none" strike="noStrike" cap="none" normalizeH="0" baseline="0">
                          <a:ln>
                            <a:noFill/>
                          </a:ln>
                          <a:solidFill>
                            <a:schemeClr val="tx1"/>
                          </a:solidFill>
                          <a:effectLst/>
                          <a:latin typeface="Calibri" panose="020F0502020204030204" pitchFamily="34" charset="0"/>
                          <a:ea typeface="微软雅黑" panose="020B0503020204020204" pitchFamily="34" charset="-122"/>
                        </a:rPr>
                        <a:t>（含）</a:t>
                      </a:r>
                      <a:endParaRPr kumimoji="0" lang="zh-CN" altLang="en-US" sz="1800" b="0" i="0" u="none" strike="noStrike" cap="none" normalizeH="0" baseline="0">
                        <a:ln>
                          <a:noFill/>
                        </a:ln>
                        <a:solidFill>
                          <a:schemeClr val="tx1"/>
                        </a:solidFill>
                        <a:effectLst/>
                        <a:latin typeface="Calibri" panose="020F0502020204030204" pitchFamily="34" charset="0"/>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486" name="CuadroTexto 39"/>
          <p:cNvSpPr txBox="1"/>
          <p:nvPr/>
        </p:nvSpPr>
        <p:spPr>
          <a:xfrm>
            <a:off x="406400" y="549275"/>
            <a:ext cx="2670175" cy="457200"/>
          </a:xfrm>
          <a:prstGeom prst="rect">
            <a:avLst/>
          </a:prstGeom>
          <a:noFill/>
          <a:ln w="9525">
            <a:noFill/>
          </a:ln>
        </p:spPr>
        <p:txBody>
          <a:bodyPr>
            <a:spAutoFit/>
          </a:bodyPr>
          <a:p>
            <a:pPr>
              <a:buNone/>
            </a:pPr>
            <a:r>
              <a:rPr lang="en-US" altLang="zh-CN" sz="2400" b="1" dirty="0">
                <a:latin typeface="微软雅黑" panose="020B0503020204020204" pitchFamily="34" charset="-122"/>
                <a:ea typeface="微软雅黑" panose="020B0503020204020204" pitchFamily="34" charset="-122"/>
                <a:sym typeface="方正兰亭黑_GBK"/>
              </a:rPr>
              <a:t>2.2  </a:t>
            </a:r>
            <a:r>
              <a:rPr lang="zh-CN" altLang="en-US" sz="2400" b="1" dirty="0">
                <a:latin typeface="微软雅黑" panose="020B0503020204020204" pitchFamily="34" charset="-122"/>
                <a:ea typeface="微软雅黑" panose="020B0503020204020204" pitchFamily="34" charset="-122"/>
                <a:sym typeface="方正兰亭黑_GBK"/>
              </a:rPr>
              <a:t>税务认定</a:t>
            </a:r>
            <a:endParaRPr lang="en-US" altLang="zh-CN" sz="2400" b="1" dirty="0">
              <a:latin typeface="微软雅黑" panose="020B0503020204020204" pitchFamily="34" charset="-122"/>
              <a:ea typeface="微软雅黑" panose="020B0503020204020204" pitchFamily="34" charset="-122"/>
              <a:sym typeface="方正兰亭黑_GBK"/>
            </a:endParaRPr>
          </a:p>
        </p:txBody>
      </p:sp>
      <p:sp>
        <p:nvSpPr>
          <p:cNvPr id="18" name="Rectángulo 41"/>
          <p:cNvSpPr/>
          <p:nvPr/>
        </p:nvSpPr>
        <p:spPr>
          <a:xfrm>
            <a:off x="307975" y="1071563"/>
            <a:ext cx="7416800" cy="650875"/>
          </a:xfrm>
          <a:prstGeom prst="rect">
            <a:avLst/>
          </a:prstGeom>
          <a:noFill/>
          <a:ln w="9525">
            <a:noFill/>
          </a:ln>
        </p:spPr>
        <p:txBody>
          <a:bodyPr>
            <a:spAutoFit/>
          </a:bodyPr>
          <a:p>
            <a:pPr algn="just">
              <a:lnSpc>
                <a:spcPts val="2200"/>
              </a:lnSpc>
              <a:spcAft>
                <a:spcPts val="1200"/>
              </a:spcAft>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       企业完成五证合一的工商登记后，下一项涉税工作就是税务认定。包括</a:t>
            </a:r>
            <a:r>
              <a:rPr lang="zh-CN" altLang="en-US"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增值税纳税人资格</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登记和企业所得税</a:t>
            </a:r>
            <a:r>
              <a:rPr lang="zh-CN" altLang="en-US"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征收方式认定。</a:t>
            </a:r>
            <a:endParaRPr lang="en-US" altLang="zh-CN"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CuadroTexto 49"/>
          <p:cNvSpPr txBox="1"/>
          <p:nvPr/>
        </p:nvSpPr>
        <p:spPr>
          <a:xfrm>
            <a:off x="406400" y="5876925"/>
            <a:ext cx="11522075" cy="701675"/>
          </a:xfrm>
          <a:prstGeom prst="rect">
            <a:avLst/>
          </a:prstGeom>
          <a:noFill/>
          <a:ln w="9525">
            <a:noFill/>
          </a:ln>
        </p:spPr>
        <p:txBody>
          <a:bodyPr>
            <a:spAutoFit/>
          </a:bodyPr>
          <a:p>
            <a:r>
              <a:rPr lang="zh-CN" altLang="en-US" sz="2000" b="1" dirty="0">
                <a:solidFill>
                  <a:srgbClr val="FF0000"/>
                </a:solidFill>
                <a:latin typeface="微软雅黑" panose="020B0503020204020204" pitchFamily="34" charset="-122"/>
                <a:ea typeface="微软雅黑" panose="020B0503020204020204" pitchFamily="34" charset="-122"/>
              </a:rPr>
              <a:t>特殊情况</a:t>
            </a:r>
            <a:r>
              <a:rPr lang="zh-CN" altLang="en-US" sz="2000" b="1" dirty="0">
                <a:latin typeface="微软雅黑" panose="020B0503020204020204" pitchFamily="34" charset="-122"/>
                <a:ea typeface="微软雅黑" panose="020B0503020204020204" pitchFamily="34" charset="-122"/>
              </a:rPr>
              <a:t>：已登记为增值税一般纳税人的单位和个人（年应征增值税销售额</a:t>
            </a:r>
            <a:r>
              <a:rPr lang="en-US" altLang="zh-CN" sz="2000" b="1" dirty="0">
                <a:latin typeface="微软雅黑" panose="020B0503020204020204" pitchFamily="34" charset="-122"/>
                <a:ea typeface="微软雅黑" panose="020B0503020204020204" pitchFamily="34" charset="-122"/>
              </a:rPr>
              <a:t>500</a:t>
            </a:r>
            <a:r>
              <a:rPr lang="zh-CN" altLang="en-US" sz="2000" b="1" dirty="0">
                <a:latin typeface="微软雅黑" panose="020B0503020204020204" pitchFamily="34" charset="-122"/>
                <a:ea typeface="微软雅黑" panose="020B0503020204020204" pitchFamily="34" charset="-122"/>
              </a:rPr>
              <a:t>万元及以下），在</a:t>
            </a:r>
            <a:r>
              <a:rPr lang="en-US" altLang="zh-CN" sz="2000" b="1" dirty="0">
                <a:latin typeface="微软雅黑" panose="020B0503020204020204" pitchFamily="34" charset="-122"/>
                <a:ea typeface="微软雅黑" panose="020B0503020204020204" pitchFamily="34" charset="-122"/>
              </a:rPr>
              <a:t>2019</a:t>
            </a:r>
            <a:r>
              <a:rPr lang="zh-CN" altLang="en-US" sz="2000" b="1" dirty="0">
                <a:latin typeface="微软雅黑" panose="020B0503020204020204" pitchFamily="34" charset="-122"/>
                <a:ea typeface="微软雅黑" panose="020B0503020204020204" pitchFamily="34" charset="-122"/>
              </a:rPr>
              <a:t>年</a:t>
            </a:r>
            <a:r>
              <a:rPr lang="en-US" altLang="zh-CN" sz="2000" b="1" dirty="0">
                <a:latin typeface="微软雅黑" panose="020B0503020204020204" pitchFamily="34" charset="-122"/>
                <a:ea typeface="微软雅黑" panose="020B0503020204020204" pitchFamily="34" charset="-122"/>
              </a:rPr>
              <a:t>12</a:t>
            </a:r>
            <a:r>
              <a:rPr lang="zh-CN" altLang="en-US" sz="2000" b="1" dirty="0">
                <a:latin typeface="微软雅黑" panose="020B0503020204020204" pitchFamily="34" charset="-122"/>
                <a:ea typeface="微软雅黑" panose="020B0503020204020204" pitchFamily="34" charset="-122"/>
              </a:rPr>
              <a:t>月</a:t>
            </a:r>
            <a:r>
              <a:rPr lang="en-US" altLang="zh-CN" sz="2000" b="1" dirty="0">
                <a:latin typeface="微软雅黑" panose="020B0503020204020204" pitchFamily="34" charset="-122"/>
                <a:ea typeface="微软雅黑" panose="020B0503020204020204" pitchFamily="34" charset="-122"/>
              </a:rPr>
              <a:t>31</a:t>
            </a:r>
            <a:r>
              <a:rPr lang="zh-CN" altLang="en-US" sz="2000" b="1" dirty="0">
                <a:latin typeface="微软雅黑" panose="020B0503020204020204" pitchFamily="34" charset="-122"/>
                <a:ea typeface="微软雅黑" panose="020B0503020204020204" pitchFamily="34" charset="-122"/>
              </a:rPr>
              <a:t>日前可转登记为小规模纳税人，未抵扣的进项税额作转出处理。</a:t>
            </a:r>
            <a:endParaRPr lang="zh-CN" altLang="es-ES" sz="2000" b="1"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amond(in)">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0">
                                            <p:txEl>
                                              <p:charRg st="0" end="16"/>
                                            </p:txEl>
                                          </p:spTgt>
                                        </p:tgtEl>
                                        <p:attrNameLst>
                                          <p:attrName>style.visibility</p:attrName>
                                        </p:attrNameLst>
                                      </p:cBhvr>
                                      <p:to>
                                        <p:strVal val="visible"/>
                                      </p:to>
                                    </p:set>
                                    <p:animEffect transition="in" filter="diamond(in)">
                                      <p:cBhvr>
                                        <p:cTn id="17" dur="1000"/>
                                        <p:tgtEl>
                                          <p:spTgt spid="10">
                                            <p:txEl>
                                              <p:charRg st="0" end="1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blinds(horizontal)">
                                      <p:cBhvr>
                                        <p:cTn id="22" dur="10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xit" presetSubtype="16" fill="hold" nodeType="clickEffect">
                                  <p:stCondLst>
                                    <p:cond delay="0"/>
                                  </p:stCondLst>
                                  <p:childTnLst>
                                    <p:animEffect transition="out" filter="diamond(in)">
                                      <p:cBhvr>
                                        <p:cTn id="26" dur="1000"/>
                                        <p:tgtEl>
                                          <p:spTgt spid="35"/>
                                        </p:tgtEl>
                                      </p:cBhvr>
                                    </p:animEffect>
                                    <p:set>
                                      <p:cBhvr>
                                        <p:cTn id="27" dur="1" fill="hold">
                                          <p:stCondLst>
                                            <p:cond delay="999"/>
                                          </p:stCondLst>
                                        </p:cTn>
                                        <p:tgtEl>
                                          <p:spTgt spid="3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0">
                                            <p:txEl>
                                              <p:charRg st="0" end="16"/>
                                            </p:txEl>
                                          </p:spTgt>
                                        </p:tgtEl>
                                        <p:attrNameLst>
                                          <p:attrName>style.visibility</p:attrName>
                                        </p:attrNameLst>
                                      </p:cBhvr>
                                      <p:to>
                                        <p:strVal val="visible"/>
                                      </p:to>
                                    </p:set>
                                    <p:animEffect transition="in" filter="checkerboard(across)">
                                      <p:cBhvr>
                                        <p:cTn id="32" dur="1000"/>
                                        <p:tgtEl>
                                          <p:spTgt spid="10">
                                            <p:txEl>
                                              <p:charRg st="0" end="1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42071"/>
                                        </p:tgtEl>
                                        <p:attrNameLst>
                                          <p:attrName>style.visibility</p:attrName>
                                        </p:attrNameLst>
                                      </p:cBhvr>
                                      <p:to>
                                        <p:strVal val="visible"/>
                                      </p:to>
                                    </p:set>
                                    <p:animEffect transition="in" filter="diamond(in)">
                                      <p:cBhvr>
                                        <p:cTn id="37" dur="1000"/>
                                        <p:tgtEl>
                                          <p:spTgt spid="4207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ox(in)">
                                      <p:cBhvr>
                                        <p:cTn id="47" dur="1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blinds(horizontal)">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p:bldP spid="10" grpId="0" build="allAtOnce"/>
      <p:bldP spid="11" grpId="0"/>
      <p:bldP spid="18"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9458" name="组合 3"/>
          <p:cNvGrpSpPr/>
          <p:nvPr/>
        </p:nvGrpSpPr>
        <p:grpSpPr>
          <a:xfrm>
            <a:off x="0" y="0"/>
            <a:ext cx="12218988" cy="1022350"/>
            <a:chOff x="-28575" y="3703045"/>
            <a:chExt cx="12316469" cy="1022099"/>
          </a:xfrm>
        </p:grpSpPr>
        <p:sp>
          <p:nvSpPr>
            <p:cNvPr id="5" name="矩形 4"/>
            <p:cNvSpPr/>
            <p:nvPr/>
          </p:nvSpPr>
          <p:spPr>
            <a:xfrm>
              <a:off x="5061550" y="4096648"/>
              <a:ext cx="7226344" cy="628496"/>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25986"/>
                <a:gd name="connsiteY0-26" fmla="*/ 612135 h 628661"/>
                <a:gd name="connsiteX1-27" fmla="*/ 7225986 w 7225986"/>
                <a:gd name="connsiteY1-28" fmla="*/ 52597 h 628661"/>
                <a:gd name="connsiteX2-29" fmla="*/ 7225986 w 7225986"/>
                <a:gd name="connsiteY2-30" fmla="*/ 628661 h 628661"/>
                <a:gd name="connsiteX3-31" fmla="*/ 0 w 7225986"/>
                <a:gd name="connsiteY3-32" fmla="*/ 612135 h 628661"/>
              </a:gdLst>
              <a:ahLst/>
              <a:cxnLst>
                <a:cxn ang="0">
                  <a:pos x="connsiteX0-25" y="connsiteY0-26"/>
                </a:cxn>
                <a:cxn ang="0">
                  <a:pos x="connsiteX1-27" y="connsiteY1-28"/>
                </a:cxn>
                <a:cxn ang="0">
                  <a:pos x="connsiteX2-29" y="connsiteY2-30"/>
                </a:cxn>
                <a:cxn ang="0">
                  <a:pos x="connsiteX3-31" y="connsiteY3-32"/>
                </a:cxn>
              </a:cxnLst>
              <a:rect l="l" t="t" r="r" b="b"/>
              <a:pathLst>
                <a:path w="7225986" h="628661">
                  <a:moveTo>
                    <a:pt x="0" y="612135"/>
                  </a:moveTo>
                  <a:cubicBezTo>
                    <a:pt x="2424269" y="420114"/>
                    <a:pt x="5053509" y="-179452"/>
                    <a:pt x="7225986" y="52597"/>
                  </a:cubicBezTo>
                  <a:lnTo>
                    <a:pt x="7225986" y="628661"/>
                  </a:lnTo>
                  <a:cubicBezTo>
                    <a:pt x="4801717" y="297356"/>
                    <a:pt x="2424269" y="612135"/>
                    <a:pt x="0" y="612135"/>
                  </a:cubicBezTo>
                  <a:close/>
                </a:path>
              </a:pathLst>
            </a:custGeom>
            <a:solidFill>
              <a:srgbClr val="56B1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矩形 4"/>
            <p:cNvSpPr/>
            <p:nvPr/>
          </p:nvSpPr>
          <p:spPr>
            <a:xfrm>
              <a:off x="5055149" y="3703045"/>
              <a:ext cx="7232745" cy="1003054"/>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32614"/>
                <a:gd name="connsiteY0-26" fmla="*/ 1002435 h 1002435"/>
                <a:gd name="connsiteX1-27" fmla="*/ 7232614 w 7232614"/>
                <a:gd name="connsiteY1-28" fmla="*/ 34486 h 1002435"/>
                <a:gd name="connsiteX2-29" fmla="*/ 7232614 w 7232614"/>
                <a:gd name="connsiteY2-30" fmla="*/ 610550 h 1002435"/>
                <a:gd name="connsiteX3-31" fmla="*/ 0 w 7232614"/>
                <a:gd name="connsiteY3-32" fmla="*/ 1002435 h 1002435"/>
              </a:gdLst>
              <a:ahLst/>
              <a:cxnLst>
                <a:cxn ang="0">
                  <a:pos x="connsiteX0-25" y="connsiteY0-26"/>
                </a:cxn>
                <a:cxn ang="0">
                  <a:pos x="connsiteX1-27" y="connsiteY1-28"/>
                </a:cxn>
                <a:cxn ang="0">
                  <a:pos x="connsiteX2-29" y="connsiteY2-30"/>
                </a:cxn>
                <a:cxn ang="0">
                  <a:pos x="connsiteX3-31" y="connsiteY3-32"/>
                </a:cxn>
              </a:cxnLst>
              <a:rect l="l" t="t" r="r" b="b"/>
              <a:pathLst>
                <a:path w="7232614" h="1002435">
                  <a:moveTo>
                    <a:pt x="0" y="1002435"/>
                  </a:moveTo>
                  <a:cubicBezTo>
                    <a:pt x="2424269" y="810414"/>
                    <a:pt x="5060137" y="-197563"/>
                    <a:pt x="7232614" y="34486"/>
                  </a:cubicBezTo>
                  <a:lnTo>
                    <a:pt x="7232614" y="610550"/>
                  </a:lnTo>
                  <a:cubicBezTo>
                    <a:pt x="4808345" y="279245"/>
                    <a:pt x="2424269" y="1002435"/>
                    <a:pt x="0" y="1002435"/>
                  </a:cubicBezTo>
                  <a:close/>
                </a:path>
              </a:pathLst>
            </a:cu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矩形 4"/>
            <p:cNvSpPr/>
            <p:nvPr/>
          </p:nvSpPr>
          <p:spPr>
            <a:xfrm flipH="1">
              <a:off x="-28575" y="3742723"/>
              <a:ext cx="5184534" cy="964963"/>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32614"/>
                <a:gd name="connsiteY0-26" fmla="*/ 1002435 h 1002435"/>
                <a:gd name="connsiteX1-27" fmla="*/ 7232614 w 7232614"/>
                <a:gd name="connsiteY1-28" fmla="*/ 34486 h 1002435"/>
                <a:gd name="connsiteX2-29" fmla="*/ 7232614 w 7232614"/>
                <a:gd name="connsiteY2-30" fmla="*/ 610550 h 1002435"/>
                <a:gd name="connsiteX3-31" fmla="*/ 0 w 7232614"/>
                <a:gd name="connsiteY3-32" fmla="*/ 1002435 h 1002435"/>
                <a:gd name="connsiteX0-33" fmla="*/ 0 w 7160333"/>
                <a:gd name="connsiteY0-34" fmla="*/ 965039 h 965039"/>
                <a:gd name="connsiteX1-35" fmla="*/ 7160333 w 7160333"/>
                <a:gd name="connsiteY1-36" fmla="*/ 35649 h 965039"/>
                <a:gd name="connsiteX2-37" fmla="*/ 7160333 w 7160333"/>
                <a:gd name="connsiteY2-38" fmla="*/ 611713 h 965039"/>
                <a:gd name="connsiteX3-39" fmla="*/ 0 w 7160333"/>
                <a:gd name="connsiteY3-40" fmla="*/ 965039 h 965039"/>
              </a:gdLst>
              <a:ahLst/>
              <a:cxnLst>
                <a:cxn ang="0">
                  <a:pos x="connsiteX0-33" y="connsiteY0-34"/>
                </a:cxn>
                <a:cxn ang="0">
                  <a:pos x="connsiteX1-35" y="connsiteY1-36"/>
                </a:cxn>
                <a:cxn ang="0">
                  <a:pos x="connsiteX2-37" y="connsiteY2-38"/>
                </a:cxn>
                <a:cxn ang="0">
                  <a:pos x="connsiteX3-39" y="connsiteY3-40"/>
                </a:cxn>
              </a:cxnLst>
              <a:rect l="l" t="t" r="r" b="b"/>
              <a:pathLst>
                <a:path w="7160333" h="965039">
                  <a:moveTo>
                    <a:pt x="0" y="965039"/>
                  </a:moveTo>
                  <a:cubicBezTo>
                    <a:pt x="2424269" y="773018"/>
                    <a:pt x="4987856" y="-196400"/>
                    <a:pt x="7160333" y="35649"/>
                  </a:cubicBezTo>
                  <a:lnTo>
                    <a:pt x="7160333" y="611713"/>
                  </a:lnTo>
                  <a:cubicBezTo>
                    <a:pt x="4736064" y="280408"/>
                    <a:pt x="2424269" y="965039"/>
                    <a:pt x="0" y="965039"/>
                  </a:cubicBezTo>
                  <a:close/>
                </a:path>
              </a:pathLst>
            </a:cu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9459" name="TextBox 59"/>
          <p:cNvSpPr/>
          <p:nvPr/>
        </p:nvSpPr>
        <p:spPr>
          <a:xfrm flipH="1">
            <a:off x="190500" y="144463"/>
            <a:ext cx="1727200" cy="366712"/>
          </a:xfrm>
          <a:prstGeom prst="rect">
            <a:avLst/>
          </a:prstGeom>
          <a:noFill/>
          <a:ln w="9525">
            <a:noFill/>
          </a:ln>
        </p:spPr>
        <p:txBody>
          <a:bodyPr>
            <a:spAutoFit/>
          </a:bodyPr>
          <a:p>
            <a:pPr eaLnBrk="0" hangingPunct="0"/>
            <a:r>
              <a:rPr lang="zh-CN" altLang="en-US" dirty="0">
                <a:solidFill>
                  <a:schemeClr val="bg1"/>
                </a:solidFill>
                <a:latin typeface="微软雅黑" panose="020B0503020204020204" pitchFamily="34" charset="-122"/>
                <a:ea typeface="微软雅黑" panose="020B0503020204020204" pitchFamily="34" charset="-122"/>
                <a:sym typeface="方正兰亭黑_GBK"/>
              </a:rPr>
              <a:t>学习重点</a:t>
            </a:r>
            <a:endParaRPr lang="en-US" altLang="zh-CN" dirty="0">
              <a:solidFill>
                <a:schemeClr val="bg1"/>
              </a:solidFill>
              <a:latin typeface="Arial Unicode MS" panose="020B0604020202020204" pitchFamily="34" charset="-122"/>
              <a:ea typeface="Arial Unicode MS" panose="020B0604020202020204" pitchFamily="34" charset="-122"/>
              <a:sym typeface="方正兰亭黑_GBK"/>
            </a:endParaRPr>
          </a:p>
        </p:txBody>
      </p:sp>
      <p:sp>
        <p:nvSpPr>
          <p:cNvPr id="13" name="Rectangle 24"/>
          <p:cNvSpPr/>
          <p:nvPr/>
        </p:nvSpPr>
        <p:spPr>
          <a:xfrm>
            <a:off x="9694863" y="1989138"/>
            <a:ext cx="1638300" cy="1639887"/>
          </a:xfrm>
          <a:prstGeom prst="rect">
            <a:avLst/>
          </a:prstGeom>
          <a:noFill/>
          <a:ln w="9525">
            <a:noFill/>
          </a:ln>
        </p:spPr>
        <p:txBody>
          <a:bodyPr lIns="0" tIns="0" rIns="0" bIns="0" anchor="ctr" anchorCtr="0"/>
          <a:p>
            <a:pPr algn="ctr">
              <a:lnSpc>
                <a:spcPct val="90000"/>
              </a:lnSpc>
              <a:buNone/>
            </a:pPr>
            <a:r>
              <a:rPr lang="zh-CN" altLang="en-US" b="1" dirty="0">
                <a:solidFill>
                  <a:srgbClr val="6BDBCF"/>
                </a:solidFill>
                <a:latin typeface="微软雅黑" panose="020B0503020204020204" pitchFamily="34" charset="-122"/>
                <a:ea typeface="微软雅黑" panose="020B0503020204020204" pitchFamily="34" charset="-122"/>
              </a:rPr>
              <a:t>为何账证不健全不能认定为</a:t>
            </a:r>
            <a:endParaRPr lang="zh-CN" altLang="en-US" b="1" dirty="0">
              <a:solidFill>
                <a:srgbClr val="6BDBCF"/>
              </a:solidFill>
              <a:latin typeface="微软雅黑" panose="020B0503020204020204" pitchFamily="34" charset="-122"/>
              <a:ea typeface="微软雅黑" panose="020B0503020204020204" pitchFamily="34" charset="-122"/>
            </a:endParaRPr>
          </a:p>
          <a:p>
            <a:pPr algn="ctr">
              <a:lnSpc>
                <a:spcPct val="90000"/>
              </a:lnSpc>
              <a:buNone/>
            </a:pPr>
            <a:r>
              <a:rPr lang="zh-CN" altLang="en-US" b="1" dirty="0">
                <a:solidFill>
                  <a:srgbClr val="6BDBCF"/>
                </a:solidFill>
                <a:latin typeface="微软雅黑" panose="020B0503020204020204" pitchFamily="34" charset="-122"/>
                <a:ea typeface="微软雅黑" panose="020B0503020204020204" pitchFamily="34" charset="-122"/>
              </a:rPr>
              <a:t>查账征收？</a:t>
            </a:r>
            <a:endParaRPr lang="zh-CN" altLang="en-US" b="1" dirty="0">
              <a:solidFill>
                <a:srgbClr val="6BDBCF"/>
              </a:solidFill>
              <a:latin typeface="微软雅黑" panose="020B0503020204020204" pitchFamily="34" charset="-122"/>
              <a:ea typeface="微软雅黑" panose="020B0503020204020204" pitchFamily="34" charset="-122"/>
            </a:endParaRPr>
          </a:p>
        </p:txBody>
      </p:sp>
      <p:sp>
        <p:nvSpPr>
          <p:cNvPr id="19461" name="Rectángulo 41"/>
          <p:cNvSpPr/>
          <p:nvPr/>
        </p:nvSpPr>
        <p:spPr>
          <a:xfrm>
            <a:off x="334963" y="1125538"/>
            <a:ext cx="7416800" cy="650875"/>
          </a:xfrm>
          <a:prstGeom prst="rect">
            <a:avLst/>
          </a:prstGeom>
          <a:noFill/>
          <a:ln w="9525">
            <a:noFill/>
          </a:ln>
        </p:spPr>
        <p:txBody>
          <a:bodyPr>
            <a:spAutoFit/>
          </a:bodyPr>
          <a:p>
            <a:pPr algn="just">
              <a:lnSpc>
                <a:spcPts val="2200"/>
              </a:lnSpc>
              <a:spcAft>
                <a:spcPts val="1200"/>
              </a:spcAft>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       企业完成税务登记后，下一项涉税工作就是税务认定。包括</a:t>
            </a:r>
            <a:r>
              <a:rPr lang="zh-CN" altLang="en-US"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增值税纳税人资格</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登记和企业所得税</a:t>
            </a:r>
            <a:r>
              <a:rPr lang="zh-CN" altLang="en-US"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征收方式认定。</a:t>
            </a:r>
            <a:endParaRPr lang="en-US" altLang="zh-CN"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CuadroTexto 49"/>
          <p:cNvSpPr txBox="1"/>
          <p:nvPr/>
        </p:nvSpPr>
        <p:spPr>
          <a:xfrm>
            <a:off x="334963" y="1844675"/>
            <a:ext cx="3816350" cy="396875"/>
          </a:xfrm>
          <a:prstGeom prst="rect">
            <a:avLst/>
          </a:prstGeom>
          <a:noFill/>
          <a:ln w="9525">
            <a:noFill/>
          </a:ln>
        </p:spPr>
        <p:txBody>
          <a:bodyPr>
            <a:spAutoFit/>
          </a:bodyPr>
          <a:p>
            <a:r>
              <a:rPr lang="zh-CN" altLang="en-US" sz="2000" b="1" dirty="0">
                <a:latin typeface="微软雅黑" panose="020B0503020204020204" pitchFamily="34" charset="-122"/>
                <a:ea typeface="微软雅黑" panose="020B0503020204020204" pitchFamily="34" charset="-122"/>
              </a:rPr>
              <a:t>关键字</a:t>
            </a:r>
            <a:r>
              <a:rPr lang="en-US" altLang="zh-CN" sz="2000" b="1" dirty="0">
                <a:latin typeface="微软雅黑" panose="020B0503020204020204" pitchFamily="34" charset="-122"/>
                <a:ea typeface="微软雅黑" panose="020B0503020204020204" pitchFamily="34" charset="-122"/>
              </a:rPr>
              <a:t>2</a:t>
            </a:r>
            <a:r>
              <a:rPr lang="zh-CN" altLang="en-US" sz="2000" b="1" dirty="0">
                <a:latin typeface="微软雅黑" panose="020B0503020204020204" pitchFamily="34" charset="-122"/>
                <a:ea typeface="微软雅黑" panose="020B0503020204020204" pitchFamily="34" charset="-122"/>
              </a:rPr>
              <a:t>：征收方式认定</a:t>
            </a:r>
            <a:endParaRPr lang="zh-CN" altLang="es-ES" sz="2000" b="1" dirty="0">
              <a:latin typeface="微软雅黑" panose="020B0503020204020204" pitchFamily="34" charset="-122"/>
              <a:ea typeface="微软雅黑" panose="020B0503020204020204" pitchFamily="34" charset="-122"/>
            </a:endParaRPr>
          </a:p>
        </p:txBody>
      </p:sp>
      <p:grpSp>
        <p:nvGrpSpPr>
          <p:cNvPr id="19463" name="组合 24"/>
          <p:cNvGrpSpPr/>
          <p:nvPr/>
        </p:nvGrpSpPr>
        <p:grpSpPr>
          <a:xfrm>
            <a:off x="8820150" y="1052513"/>
            <a:ext cx="3370263" cy="3409950"/>
            <a:chOff x="7016822" y="1688801"/>
            <a:chExt cx="3950655" cy="3767907"/>
          </a:xfrm>
        </p:grpSpPr>
        <p:grpSp>
          <p:nvGrpSpPr>
            <p:cNvPr id="14" name="组合 25"/>
            <p:cNvGrpSpPr/>
            <p:nvPr/>
          </p:nvGrpSpPr>
          <p:grpSpPr>
            <a:xfrm>
              <a:off x="9150259" y="1675020"/>
              <a:ext cx="521899" cy="967993"/>
              <a:chOff x="9150259" y="1675020"/>
              <a:chExt cx="521899" cy="967993"/>
            </a:xfrm>
            <a:solidFill>
              <a:srgbClr val="0087B1"/>
            </a:solidFill>
          </p:grpSpPr>
          <p:sp>
            <p:nvSpPr>
              <p:cNvPr id="55" name="AutoShape 4"/>
              <p:cNvSpPr/>
              <p:nvPr/>
            </p:nvSpPr>
            <p:spPr bwMode="auto">
              <a:xfrm rot="1075248">
                <a:off x="9224608" y="1675020"/>
                <a:ext cx="447550" cy="967993"/>
              </a:xfrm>
              <a:custGeom>
                <a:avLst/>
                <a:gdLst>
                  <a:gd name="T0" fmla="*/ 243681 w 21310"/>
                  <a:gd name="T1" fmla="*/ 527108 h 21600"/>
                  <a:gd name="T2" fmla="*/ 243681 w 21310"/>
                  <a:gd name="T3" fmla="*/ 527108 h 21600"/>
                  <a:gd name="T4" fmla="*/ 243681 w 21310"/>
                  <a:gd name="T5" fmla="*/ 527108 h 21600"/>
                  <a:gd name="T6" fmla="*/ 243681 w 21310"/>
                  <a:gd name="T7" fmla="*/ 52710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56B1BC"/>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56" name="AutoShape 5"/>
              <p:cNvSpPr/>
              <p:nvPr/>
            </p:nvSpPr>
            <p:spPr bwMode="auto">
              <a:xfrm rot="1075248">
                <a:off x="9150259" y="2145897"/>
                <a:ext cx="447551" cy="483997"/>
              </a:xfrm>
              <a:custGeom>
                <a:avLst/>
                <a:gdLst>
                  <a:gd name="T0" fmla="*/ 243682 w 21600"/>
                  <a:gd name="T1" fmla="*/ 263554 h 21600"/>
                  <a:gd name="T2" fmla="*/ 243682 w 21600"/>
                  <a:gd name="T3" fmla="*/ 263554 h 21600"/>
                  <a:gd name="T4" fmla="*/ 243682 w 21600"/>
                  <a:gd name="T5" fmla="*/ 263554 h 21600"/>
                  <a:gd name="T6" fmla="*/ 243682 w 21600"/>
                  <a:gd name="T7" fmla="*/ 2635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solidFill>
                <a:srgbClr val="56B1BC"/>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grpSp>
          <p:nvGrpSpPr>
            <p:cNvPr id="15" name="组合 26"/>
            <p:cNvGrpSpPr/>
            <p:nvPr/>
          </p:nvGrpSpPr>
          <p:grpSpPr>
            <a:xfrm>
              <a:off x="8310554" y="4501735"/>
              <a:ext cx="521900" cy="967993"/>
              <a:chOff x="8310554" y="4501735"/>
              <a:chExt cx="521900" cy="967993"/>
            </a:xfrm>
            <a:solidFill>
              <a:srgbClr val="00B0F0"/>
            </a:solidFill>
          </p:grpSpPr>
          <p:sp>
            <p:nvSpPr>
              <p:cNvPr id="53" name="AutoShape 6"/>
              <p:cNvSpPr/>
              <p:nvPr/>
            </p:nvSpPr>
            <p:spPr bwMode="auto">
              <a:xfrm rot="11875256">
                <a:off x="8310554" y="4501735"/>
                <a:ext cx="447551" cy="967993"/>
              </a:xfrm>
              <a:custGeom>
                <a:avLst/>
                <a:gdLst>
                  <a:gd name="T0" fmla="*/ 243682 w 21310"/>
                  <a:gd name="T1" fmla="*/ 527108 h 21600"/>
                  <a:gd name="T2" fmla="*/ 243682 w 21310"/>
                  <a:gd name="T3" fmla="*/ 527108 h 21600"/>
                  <a:gd name="T4" fmla="*/ 243682 w 21310"/>
                  <a:gd name="T5" fmla="*/ 527108 h 21600"/>
                  <a:gd name="T6" fmla="*/ 243682 w 21310"/>
                  <a:gd name="T7" fmla="*/ 52710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6BDBCF"/>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54" name="AutoShape 7"/>
              <p:cNvSpPr/>
              <p:nvPr/>
            </p:nvSpPr>
            <p:spPr bwMode="auto">
              <a:xfrm rot="11875256">
                <a:off x="8384904" y="4514856"/>
                <a:ext cx="447550" cy="483997"/>
              </a:xfrm>
              <a:custGeom>
                <a:avLst/>
                <a:gdLst>
                  <a:gd name="T0" fmla="*/ 243681 w 21600"/>
                  <a:gd name="T1" fmla="*/ 263554 h 21600"/>
                  <a:gd name="T2" fmla="*/ 243681 w 21600"/>
                  <a:gd name="T3" fmla="*/ 263554 h 21600"/>
                  <a:gd name="T4" fmla="*/ 243681 w 21600"/>
                  <a:gd name="T5" fmla="*/ 263554 h 21600"/>
                  <a:gd name="T6" fmla="*/ 243681 w 21600"/>
                  <a:gd name="T7" fmla="*/ 2635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solidFill>
                <a:srgbClr val="6BDBCF"/>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grpSp>
          <p:nvGrpSpPr>
            <p:cNvPr id="16" name="组合 27"/>
            <p:cNvGrpSpPr/>
            <p:nvPr/>
          </p:nvGrpSpPr>
          <p:grpSpPr>
            <a:xfrm>
              <a:off x="9992879" y="3348599"/>
              <a:ext cx="967993" cy="447551"/>
              <a:chOff x="9992879" y="3348599"/>
              <a:chExt cx="967993" cy="447551"/>
            </a:xfrm>
            <a:solidFill>
              <a:srgbClr val="F49100"/>
            </a:solidFill>
          </p:grpSpPr>
          <p:sp>
            <p:nvSpPr>
              <p:cNvPr id="51" name="AutoShape 8"/>
              <p:cNvSpPr/>
              <p:nvPr/>
            </p:nvSpPr>
            <p:spPr bwMode="auto">
              <a:xfrm rot="5400000">
                <a:off x="10253100" y="3088378"/>
                <a:ext cx="447551" cy="967993"/>
              </a:xfrm>
              <a:custGeom>
                <a:avLst/>
                <a:gdLst>
                  <a:gd name="T0" fmla="*/ 243708 w 21310"/>
                  <a:gd name="T1" fmla="*/ 527050 h 21600"/>
                  <a:gd name="T2" fmla="*/ 243708 w 21310"/>
                  <a:gd name="T3" fmla="*/ 527050 h 21600"/>
                  <a:gd name="T4" fmla="*/ 243708 w 21310"/>
                  <a:gd name="T5" fmla="*/ 527050 h 21600"/>
                  <a:gd name="T6" fmla="*/ 243708 w 21310"/>
                  <a:gd name="T7" fmla="*/ 5270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56B1BC"/>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52" name="AutoShape 9"/>
              <p:cNvSpPr/>
              <p:nvPr/>
            </p:nvSpPr>
            <p:spPr bwMode="auto">
              <a:xfrm rot="5400000">
                <a:off x="10012560" y="3330377"/>
                <a:ext cx="447551" cy="483996"/>
              </a:xfrm>
              <a:custGeom>
                <a:avLst/>
                <a:gdLst>
                  <a:gd name="T0" fmla="*/ 243708 w 21600"/>
                  <a:gd name="T1" fmla="*/ 263525 h 21600"/>
                  <a:gd name="T2" fmla="*/ 243708 w 21600"/>
                  <a:gd name="T3" fmla="*/ 263525 h 21600"/>
                  <a:gd name="T4" fmla="*/ 243708 w 21600"/>
                  <a:gd name="T5" fmla="*/ 263525 h 21600"/>
                  <a:gd name="T6" fmla="*/ 243708 w 21600"/>
                  <a:gd name="T7" fmla="*/ 263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solidFill>
                <a:srgbClr val="56B1BC"/>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grpSp>
          <p:nvGrpSpPr>
            <p:cNvPr id="19" name="组合 28"/>
            <p:cNvGrpSpPr/>
            <p:nvPr/>
          </p:nvGrpSpPr>
          <p:grpSpPr>
            <a:xfrm>
              <a:off x="7021840" y="3348599"/>
              <a:ext cx="967993" cy="447551"/>
              <a:chOff x="7021840" y="3348599"/>
              <a:chExt cx="967993" cy="447551"/>
            </a:xfrm>
            <a:solidFill>
              <a:schemeClr val="accent6">
                <a:lumMod val="60000"/>
                <a:lumOff val="40000"/>
              </a:schemeClr>
            </a:solidFill>
          </p:grpSpPr>
          <p:sp>
            <p:nvSpPr>
              <p:cNvPr id="49" name="AutoShape 10"/>
              <p:cNvSpPr/>
              <p:nvPr/>
            </p:nvSpPr>
            <p:spPr bwMode="auto">
              <a:xfrm rot="16199995">
                <a:off x="7282061" y="3088378"/>
                <a:ext cx="447551" cy="967993"/>
              </a:xfrm>
              <a:custGeom>
                <a:avLst/>
                <a:gdLst>
                  <a:gd name="T0" fmla="*/ 243708 w 21310"/>
                  <a:gd name="T1" fmla="*/ 527050 h 21600"/>
                  <a:gd name="T2" fmla="*/ 243708 w 21310"/>
                  <a:gd name="T3" fmla="*/ 527050 h 21600"/>
                  <a:gd name="T4" fmla="*/ 243708 w 21310"/>
                  <a:gd name="T5" fmla="*/ 527050 h 21600"/>
                  <a:gd name="T6" fmla="*/ 243708 w 21310"/>
                  <a:gd name="T7" fmla="*/ 5270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6BDBCF"/>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50" name="AutoShape 11"/>
              <p:cNvSpPr/>
              <p:nvPr/>
            </p:nvSpPr>
            <p:spPr bwMode="auto">
              <a:xfrm rot="16199995">
                <a:off x="7522602" y="3330377"/>
                <a:ext cx="447551" cy="483996"/>
              </a:xfrm>
              <a:custGeom>
                <a:avLst/>
                <a:gdLst>
                  <a:gd name="T0" fmla="*/ 243708 w 21600"/>
                  <a:gd name="T1" fmla="*/ 263525 h 21600"/>
                  <a:gd name="T2" fmla="*/ 243708 w 21600"/>
                  <a:gd name="T3" fmla="*/ 263525 h 21600"/>
                  <a:gd name="T4" fmla="*/ 243708 w 21600"/>
                  <a:gd name="T5" fmla="*/ 263525 h 21600"/>
                  <a:gd name="T6" fmla="*/ 243708 w 21600"/>
                  <a:gd name="T7" fmla="*/ 263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solidFill>
                <a:srgbClr val="6BDBCF"/>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grpSp>
          <p:nvGrpSpPr>
            <p:cNvPr id="20" name="组合 29"/>
            <p:cNvGrpSpPr/>
            <p:nvPr/>
          </p:nvGrpSpPr>
          <p:grpSpPr>
            <a:xfrm>
              <a:off x="9708604" y="2475366"/>
              <a:ext cx="967993" cy="587500"/>
              <a:chOff x="9708604" y="2475366"/>
              <a:chExt cx="967993" cy="587500"/>
            </a:xfrm>
            <a:solidFill>
              <a:srgbClr val="F49100"/>
            </a:solidFill>
          </p:grpSpPr>
          <p:sp>
            <p:nvSpPr>
              <p:cNvPr id="47" name="AutoShape 12"/>
              <p:cNvSpPr/>
              <p:nvPr/>
            </p:nvSpPr>
            <p:spPr bwMode="auto">
              <a:xfrm rot="3237253">
                <a:off x="9969554" y="2214416"/>
                <a:ext cx="446093" cy="967993"/>
              </a:xfrm>
              <a:custGeom>
                <a:avLst/>
                <a:gdLst>
                  <a:gd name="T0" fmla="*/ 242914 w 21310"/>
                  <a:gd name="T1" fmla="*/ 527050 h 21600"/>
                  <a:gd name="T2" fmla="*/ 242914 w 21310"/>
                  <a:gd name="T3" fmla="*/ 527050 h 21600"/>
                  <a:gd name="T4" fmla="*/ 242914 w 21310"/>
                  <a:gd name="T5" fmla="*/ 527050 h 21600"/>
                  <a:gd name="T6" fmla="*/ 242914 w 21310"/>
                  <a:gd name="T7" fmla="*/ 5270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6BDBCF"/>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8" name="AutoShape 13"/>
              <p:cNvSpPr/>
              <p:nvPr/>
            </p:nvSpPr>
            <p:spPr bwMode="auto">
              <a:xfrm rot="3237253">
                <a:off x="9775663" y="2597822"/>
                <a:ext cx="446093" cy="483996"/>
              </a:xfrm>
              <a:custGeom>
                <a:avLst/>
                <a:gdLst>
                  <a:gd name="T0" fmla="*/ 242914 w 21600"/>
                  <a:gd name="T1" fmla="*/ 263525 h 21600"/>
                  <a:gd name="T2" fmla="*/ 242914 w 21600"/>
                  <a:gd name="T3" fmla="*/ 263525 h 21600"/>
                  <a:gd name="T4" fmla="*/ 242914 w 21600"/>
                  <a:gd name="T5" fmla="*/ 263525 h 21600"/>
                  <a:gd name="T6" fmla="*/ 242914 w 21600"/>
                  <a:gd name="T7" fmla="*/ 263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solidFill>
                <a:srgbClr val="6BDBCF"/>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grpSp>
          <p:nvGrpSpPr>
            <p:cNvPr id="21" name="组合 30"/>
            <p:cNvGrpSpPr/>
            <p:nvPr/>
          </p:nvGrpSpPr>
          <p:grpSpPr>
            <a:xfrm>
              <a:off x="7306116" y="4081882"/>
              <a:ext cx="967993" cy="587502"/>
              <a:chOff x="7306116" y="4081882"/>
              <a:chExt cx="967993" cy="587502"/>
            </a:xfrm>
            <a:solidFill>
              <a:srgbClr val="00B0F0"/>
            </a:solidFill>
          </p:grpSpPr>
          <p:sp>
            <p:nvSpPr>
              <p:cNvPr id="45" name="AutoShape 14"/>
              <p:cNvSpPr/>
              <p:nvPr/>
            </p:nvSpPr>
            <p:spPr bwMode="auto">
              <a:xfrm rot="14037266">
                <a:off x="7567066" y="3962341"/>
                <a:ext cx="446093" cy="967993"/>
              </a:xfrm>
              <a:custGeom>
                <a:avLst/>
                <a:gdLst>
                  <a:gd name="T0" fmla="*/ 242914 w 21310"/>
                  <a:gd name="T1" fmla="*/ 527050 h 21600"/>
                  <a:gd name="T2" fmla="*/ 242914 w 21310"/>
                  <a:gd name="T3" fmla="*/ 527050 h 21600"/>
                  <a:gd name="T4" fmla="*/ 242914 w 21310"/>
                  <a:gd name="T5" fmla="*/ 527050 h 21600"/>
                  <a:gd name="T6" fmla="*/ 242914 w 21310"/>
                  <a:gd name="T7" fmla="*/ 5270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8"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56B1BC"/>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6" name="AutoShape 15"/>
              <p:cNvSpPr/>
              <p:nvPr/>
            </p:nvSpPr>
            <p:spPr bwMode="auto">
              <a:xfrm rot="14037266">
                <a:off x="7760955" y="4062931"/>
                <a:ext cx="446093" cy="483996"/>
              </a:xfrm>
              <a:custGeom>
                <a:avLst/>
                <a:gdLst>
                  <a:gd name="T0" fmla="*/ 242914 w 21600"/>
                  <a:gd name="T1" fmla="*/ 263525 h 21600"/>
                  <a:gd name="T2" fmla="*/ 242914 w 21600"/>
                  <a:gd name="T3" fmla="*/ 263525 h 21600"/>
                  <a:gd name="T4" fmla="*/ 242914 w 21600"/>
                  <a:gd name="T5" fmla="*/ 263525 h 21600"/>
                  <a:gd name="T6" fmla="*/ 242914 w 21600"/>
                  <a:gd name="T7" fmla="*/ 263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solidFill>
                <a:srgbClr val="56B1BC"/>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grpSp>
          <p:nvGrpSpPr>
            <p:cNvPr id="22" name="组合 31"/>
            <p:cNvGrpSpPr/>
            <p:nvPr/>
          </p:nvGrpSpPr>
          <p:grpSpPr>
            <a:xfrm>
              <a:off x="9708604" y="4080424"/>
              <a:ext cx="967993" cy="588960"/>
              <a:chOff x="9708604" y="4080424"/>
              <a:chExt cx="967993" cy="588960"/>
            </a:xfrm>
            <a:solidFill>
              <a:srgbClr val="92D050"/>
            </a:solidFill>
          </p:grpSpPr>
          <p:sp>
            <p:nvSpPr>
              <p:cNvPr id="43" name="AutoShape 16"/>
              <p:cNvSpPr/>
              <p:nvPr/>
            </p:nvSpPr>
            <p:spPr bwMode="auto">
              <a:xfrm rot="7561241">
                <a:off x="9968826" y="3961612"/>
                <a:ext cx="447550" cy="967993"/>
              </a:xfrm>
              <a:custGeom>
                <a:avLst/>
                <a:gdLst>
                  <a:gd name="T0" fmla="*/ 243707 w 21310"/>
                  <a:gd name="T1" fmla="*/ 527050 h 21600"/>
                  <a:gd name="T2" fmla="*/ 243707 w 21310"/>
                  <a:gd name="T3" fmla="*/ 527050 h 21600"/>
                  <a:gd name="T4" fmla="*/ 243707 w 21310"/>
                  <a:gd name="T5" fmla="*/ 527050 h 21600"/>
                  <a:gd name="T6" fmla="*/ 243707 w 21310"/>
                  <a:gd name="T7" fmla="*/ 5270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6BDBCF"/>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4" name="AutoShape 17"/>
              <p:cNvSpPr/>
              <p:nvPr/>
            </p:nvSpPr>
            <p:spPr bwMode="auto">
              <a:xfrm rot="7561241">
                <a:off x="9774934" y="4062202"/>
                <a:ext cx="447551" cy="483996"/>
              </a:xfrm>
              <a:custGeom>
                <a:avLst/>
                <a:gdLst>
                  <a:gd name="T0" fmla="*/ 243708 w 21600"/>
                  <a:gd name="T1" fmla="*/ 263525 h 21600"/>
                  <a:gd name="T2" fmla="*/ 243708 w 21600"/>
                  <a:gd name="T3" fmla="*/ 263525 h 21600"/>
                  <a:gd name="T4" fmla="*/ 243708 w 21600"/>
                  <a:gd name="T5" fmla="*/ 263525 h 21600"/>
                  <a:gd name="T6" fmla="*/ 243708 w 21600"/>
                  <a:gd name="T7" fmla="*/ 263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solidFill>
                <a:srgbClr val="6BDBCF"/>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grpSp>
          <p:nvGrpSpPr>
            <p:cNvPr id="24" name="组合 32"/>
            <p:cNvGrpSpPr/>
            <p:nvPr/>
          </p:nvGrpSpPr>
          <p:grpSpPr>
            <a:xfrm>
              <a:off x="7306115" y="2475366"/>
              <a:ext cx="967993" cy="588958"/>
              <a:chOff x="7306115" y="2475366"/>
              <a:chExt cx="967993" cy="588958"/>
            </a:xfrm>
            <a:solidFill>
              <a:schemeClr val="accent6">
                <a:lumMod val="60000"/>
                <a:lumOff val="40000"/>
              </a:schemeClr>
            </a:solidFill>
          </p:grpSpPr>
          <p:sp>
            <p:nvSpPr>
              <p:cNvPr id="41" name="AutoShape 18"/>
              <p:cNvSpPr/>
              <p:nvPr/>
            </p:nvSpPr>
            <p:spPr bwMode="auto">
              <a:xfrm rot="18361214">
                <a:off x="7566337" y="2215144"/>
                <a:ext cx="447550" cy="967993"/>
              </a:xfrm>
              <a:custGeom>
                <a:avLst/>
                <a:gdLst>
                  <a:gd name="T0" fmla="*/ 243707 w 21310"/>
                  <a:gd name="T1" fmla="*/ 527050 h 21600"/>
                  <a:gd name="T2" fmla="*/ 243707 w 21310"/>
                  <a:gd name="T3" fmla="*/ 527050 h 21600"/>
                  <a:gd name="T4" fmla="*/ 243707 w 21310"/>
                  <a:gd name="T5" fmla="*/ 527050 h 21600"/>
                  <a:gd name="T6" fmla="*/ 243707 w 21310"/>
                  <a:gd name="T7" fmla="*/ 5270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56B1BC"/>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2" name="AutoShape 19"/>
              <p:cNvSpPr/>
              <p:nvPr/>
            </p:nvSpPr>
            <p:spPr bwMode="auto">
              <a:xfrm rot="18361214">
                <a:off x="7760226" y="2598551"/>
                <a:ext cx="447551" cy="483996"/>
              </a:xfrm>
              <a:custGeom>
                <a:avLst/>
                <a:gdLst>
                  <a:gd name="T0" fmla="*/ 243708 w 21600"/>
                  <a:gd name="T1" fmla="*/ 263525 h 21600"/>
                  <a:gd name="T2" fmla="*/ 243708 w 21600"/>
                  <a:gd name="T3" fmla="*/ 263525 h 21600"/>
                  <a:gd name="T4" fmla="*/ 243708 w 21600"/>
                  <a:gd name="T5" fmla="*/ 263525 h 21600"/>
                  <a:gd name="T6" fmla="*/ 243708 w 21600"/>
                  <a:gd name="T7" fmla="*/ 263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solidFill>
                <a:srgbClr val="56B1BC"/>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grpSp>
          <p:nvGrpSpPr>
            <p:cNvPr id="25" name="组合 33"/>
            <p:cNvGrpSpPr/>
            <p:nvPr/>
          </p:nvGrpSpPr>
          <p:grpSpPr>
            <a:xfrm>
              <a:off x="9153175" y="4501735"/>
              <a:ext cx="520442" cy="966534"/>
              <a:chOff x="9153175" y="4501735"/>
              <a:chExt cx="520442" cy="966534"/>
            </a:xfrm>
            <a:solidFill>
              <a:srgbClr val="92D050"/>
            </a:solidFill>
          </p:grpSpPr>
          <p:sp>
            <p:nvSpPr>
              <p:cNvPr id="39" name="AutoShape 20"/>
              <p:cNvSpPr/>
              <p:nvPr/>
            </p:nvSpPr>
            <p:spPr bwMode="auto">
              <a:xfrm rot="9719599">
                <a:off x="9227524" y="4501735"/>
                <a:ext cx="446093" cy="966534"/>
              </a:xfrm>
              <a:custGeom>
                <a:avLst/>
                <a:gdLst>
                  <a:gd name="T0" fmla="*/ 242887 w 21310"/>
                  <a:gd name="T1" fmla="*/ 526314 h 21600"/>
                  <a:gd name="T2" fmla="*/ 242887 w 21310"/>
                  <a:gd name="T3" fmla="*/ 526314 h 21600"/>
                  <a:gd name="T4" fmla="*/ 242887 w 21310"/>
                  <a:gd name="T5" fmla="*/ 526314 h 21600"/>
                  <a:gd name="T6" fmla="*/ 242887 w 21310"/>
                  <a:gd name="T7" fmla="*/ 52631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56B1BC"/>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0" name="AutoShape 21"/>
              <p:cNvSpPr/>
              <p:nvPr/>
            </p:nvSpPr>
            <p:spPr bwMode="auto">
              <a:xfrm rot="9719599">
                <a:off x="9153175" y="4514856"/>
                <a:ext cx="446093" cy="483997"/>
              </a:xfrm>
              <a:custGeom>
                <a:avLst/>
                <a:gdLst>
                  <a:gd name="T0" fmla="*/ 242888 w 21600"/>
                  <a:gd name="T1" fmla="*/ 263554 h 21600"/>
                  <a:gd name="T2" fmla="*/ 242888 w 21600"/>
                  <a:gd name="T3" fmla="*/ 263554 h 21600"/>
                  <a:gd name="T4" fmla="*/ 242888 w 21600"/>
                  <a:gd name="T5" fmla="*/ 263554 h 21600"/>
                  <a:gd name="T6" fmla="*/ 242888 w 21600"/>
                  <a:gd name="T7" fmla="*/ 2635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solidFill>
                <a:srgbClr val="56B1BC"/>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grpSp>
          <p:nvGrpSpPr>
            <p:cNvPr id="26" name="组合 34"/>
            <p:cNvGrpSpPr/>
            <p:nvPr/>
          </p:nvGrpSpPr>
          <p:grpSpPr>
            <a:xfrm>
              <a:off x="8309097" y="1676479"/>
              <a:ext cx="520441" cy="966534"/>
              <a:chOff x="8309097" y="1676479"/>
              <a:chExt cx="520441" cy="966534"/>
            </a:xfrm>
            <a:solidFill>
              <a:srgbClr val="0087B1"/>
            </a:solidFill>
          </p:grpSpPr>
          <p:sp>
            <p:nvSpPr>
              <p:cNvPr id="8" name="AutoShape 22"/>
              <p:cNvSpPr/>
              <p:nvPr/>
            </p:nvSpPr>
            <p:spPr bwMode="auto">
              <a:xfrm rot="20519595">
                <a:off x="8309097" y="1676479"/>
                <a:ext cx="446093" cy="966534"/>
              </a:xfrm>
              <a:custGeom>
                <a:avLst/>
                <a:gdLst>
                  <a:gd name="T0" fmla="*/ 242887 w 21310"/>
                  <a:gd name="T1" fmla="*/ 526314 h 21600"/>
                  <a:gd name="T2" fmla="*/ 242887 w 21310"/>
                  <a:gd name="T3" fmla="*/ 526314 h 21600"/>
                  <a:gd name="T4" fmla="*/ 242887 w 21310"/>
                  <a:gd name="T5" fmla="*/ 526314 h 21600"/>
                  <a:gd name="T6" fmla="*/ 242887 w 21310"/>
                  <a:gd name="T7" fmla="*/ 52631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6BDBCF"/>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9" name="AutoShape 23"/>
              <p:cNvSpPr/>
              <p:nvPr/>
            </p:nvSpPr>
            <p:spPr bwMode="auto">
              <a:xfrm rot="20519595">
                <a:off x="8383445" y="2145897"/>
                <a:ext cx="446093" cy="483997"/>
              </a:xfrm>
              <a:custGeom>
                <a:avLst/>
                <a:gdLst>
                  <a:gd name="T0" fmla="*/ 242888 w 21600"/>
                  <a:gd name="T1" fmla="*/ 263554 h 21600"/>
                  <a:gd name="T2" fmla="*/ 242888 w 21600"/>
                  <a:gd name="T3" fmla="*/ 263554 h 21600"/>
                  <a:gd name="T4" fmla="*/ 242888 w 21600"/>
                  <a:gd name="T5" fmla="*/ 263554 h 21600"/>
                  <a:gd name="T6" fmla="*/ 242888 w 21600"/>
                  <a:gd name="T7" fmla="*/ 2635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solidFill>
                <a:srgbClr val="6BDBCF"/>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sp>
          <p:nvSpPr>
            <p:cNvPr id="19482" name="CuadroTexto 2"/>
            <p:cNvSpPr txBox="1"/>
            <p:nvPr/>
          </p:nvSpPr>
          <p:spPr>
            <a:xfrm>
              <a:off x="8283968" y="3994301"/>
              <a:ext cx="1431530" cy="371927"/>
            </a:xfrm>
            <a:prstGeom prst="rect">
              <a:avLst/>
            </a:prstGeom>
            <a:noFill/>
            <a:ln w="9525">
              <a:noFill/>
            </a:ln>
          </p:spPr>
          <p:txBody>
            <a:bodyPr>
              <a:spAutoFit/>
            </a:bodyPr>
            <a:p>
              <a:pPr algn="ctr"/>
              <a:endParaRPr lang="es-ES" altLang="zh-CN" sz="1600" b="1" dirty="0">
                <a:solidFill>
                  <a:srgbClr val="56B1BC"/>
                </a:solidFill>
                <a:latin typeface="微软雅黑" panose="020B0503020204020204" pitchFamily="34" charset="-122"/>
                <a:ea typeface="微软雅黑" panose="020B0503020204020204" pitchFamily="34" charset="-122"/>
              </a:endParaRPr>
            </a:p>
          </p:txBody>
        </p:sp>
      </p:grpSp>
      <p:grpSp>
        <p:nvGrpSpPr>
          <p:cNvPr id="27" name="组合 35"/>
          <p:cNvGrpSpPr/>
          <p:nvPr/>
        </p:nvGrpSpPr>
        <p:grpSpPr>
          <a:xfrm>
            <a:off x="3147585" y="6759"/>
            <a:ext cx="4208241" cy="641377"/>
            <a:chOff x="1884464" y="2224761"/>
            <a:chExt cx="1623874" cy="1623874"/>
          </a:xfrm>
          <a:solidFill>
            <a:srgbClr val="6BDBCF"/>
          </a:solidFill>
        </p:grpSpPr>
        <p:sp>
          <p:nvSpPr>
            <p:cNvPr id="37" name="Rectángulo redondeado 38"/>
            <p:cNvSpPr/>
            <p:nvPr/>
          </p:nvSpPr>
          <p:spPr>
            <a:xfrm>
              <a:off x="1884464" y="2224761"/>
              <a:ext cx="1623874" cy="162387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8" name="Rectángulo redondeado 42"/>
            <p:cNvSpPr/>
            <p:nvPr/>
          </p:nvSpPr>
          <p:spPr>
            <a:xfrm>
              <a:off x="1994530" y="2299813"/>
              <a:ext cx="1409001" cy="1469178"/>
            </a:xfrm>
            <a:prstGeom prst="round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r>
                <a:rPr kumimoji="0" lang="zh-CN" alt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rPr>
                <a:t>二、企业纳税会计工作流程</a:t>
              </a:r>
              <a:endParaRPr kumimoji="0" lang="zh-CN" alt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10" name="CuadroTexto 49"/>
          <p:cNvSpPr txBox="1"/>
          <p:nvPr/>
        </p:nvSpPr>
        <p:spPr>
          <a:xfrm>
            <a:off x="261938" y="2276475"/>
            <a:ext cx="4537075" cy="396875"/>
          </a:xfrm>
          <a:prstGeom prst="rect">
            <a:avLst/>
          </a:prstGeom>
          <a:noFill/>
          <a:ln w="9525">
            <a:noFill/>
          </a:ln>
        </p:spPr>
        <p:txBody>
          <a:bodyPr>
            <a:spAutoFit/>
          </a:bodyPr>
          <a:p>
            <a:r>
              <a:rPr lang="zh-CN" altLang="en-US" sz="2000" b="1" dirty="0">
                <a:latin typeface="微软雅黑" panose="020B0503020204020204" pitchFamily="34" charset="-122"/>
                <a:ea typeface="微软雅黑" panose="020B0503020204020204" pitchFamily="34" charset="-122"/>
              </a:rPr>
              <a:t>征收方式类型：查账征收和核定征收</a:t>
            </a:r>
            <a:endParaRPr lang="zh-CN" altLang="es-ES" sz="2000" b="1" dirty="0">
              <a:latin typeface="微软雅黑" panose="020B0503020204020204" pitchFamily="34" charset="-122"/>
              <a:ea typeface="微软雅黑" panose="020B0503020204020204" pitchFamily="34" charset="-122"/>
            </a:endParaRPr>
          </a:p>
        </p:txBody>
      </p:sp>
      <p:sp>
        <p:nvSpPr>
          <p:cNvPr id="11" name="CuadroTexto 49"/>
          <p:cNvSpPr txBox="1"/>
          <p:nvPr/>
        </p:nvSpPr>
        <p:spPr>
          <a:xfrm>
            <a:off x="334963" y="6021388"/>
            <a:ext cx="11450637" cy="396875"/>
          </a:xfrm>
          <a:prstGeom prst="rect">
            <a:avLst/>
          </a:prstGeom>
          <a:noFill/>
          <a:ln w="9525">
            <a:noFill/>
          </a:ln>
        </p:spPr>
        <p:txBody>
          <a:bodyPr>
            <a:spAutoFit/>
          </a:bodyPr>
          <a:p>
            <a:r>
              <a:rPr lang="zh-CN" altLang="en-US" sz="2000" b="1" dirty="0">
                <a:latin typeface="微软雅黑" panose="020B0503020204020204" pitchFamily="34" charset="-122"/>
                <a:ea typeface="微软雅黑" panose="020B0503020204020204" pitchFamily="34" charset="-122"/>
              </a:rPr>
              <a:t>区分标准：账簿凭证等会计核算资料是否健全，健全者认定为查账征收，不健全者认定为核定征收。</a:t>
            </a:r>
            <a:endParaRPr lang="es-ES" altLang="zh-CN" sz="2000" b="1" dirty="0">
              <a:latin typeface="微软雅黑" panose="020B0503020204020204" pitchFamily="34" charset="-122"/>
              <a:ea typeface="微软雅黑" panose="020B0503020204020204" pitchFamily="34" charset="-122"/>
            </a:endParaRPr>
          </a:p>
        </p:txBody>
      </p:sp>
      <p:sp>
        <p:nvSpPr>
          <p:cNvPr id="19467" name="Rectángulo 41"/>
          <p:cNvSpPr/>
          <p:nvPr/>
        </p:nvSpPr>
        <p:spPr>
          <a:xfrm>
            <a:off x="334963" y="1125538"/>
            <a:ext cx="7416800" cy="650875"/>
          </a:xfrm>
          <a:prstGeom prst="rect">
            <a:avLst/>
          </a:prstGeom>
          <a:noFill/>
          <a:ln w="9525">
            <a:noFill/>
          </a:ln>
        </p:spPr>
        <p:txBody>
          <a:bodyPr>
            <a:spAutoFit/>
          </a:bodyPr>
          <a:p>
            <a:pPr algn="just">
              <a:lnSpc>
                <a:spcPts val="2200"/>
              </a:lnSpc>
              <a:spcAft>
                <a:spcPts val="1200"/>
              </a:spcAft>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       企业完成税务登记后，下一项涉税工作就是税务认定。包括</a:t>
            </a:r>
            <a:r>
              <a:rPr lang="zh-CN" altLang="en-US"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增值税纳税人资格</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登记和企业所得税</a:t>
            </a:r>
            <a:r>
              <a:rPr lang="zh-CN" altLang="en-US"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征收方式认定。</a:t>
            </a:r>
            <a:endParaRPr lang="en-US" altLang="zh-CN"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CuadroTexto 39"/>
          <p:cNvSpPr txBox="1"/>
          <p:nvPr/>
        </p:nvSpPr>
        <p:spPr>
          <a:xfrm>
            <a:off x="334963" y="620713"/>
            <a:ext cx="2670175" cy="457200"/>
          </a:xfrm>
          <a:prstGeom prst="rect">
            <a:avLst/>
          </a:prstGeom>
          <a:noFill/>
          <a:ln w="9525">
            <a:noFill/>
          </a:ln>
        </p:spPr>
        <p:txBody>
          <a:bodyPr>
            <a:spAutoFit/>
          </a:bodyPr>
          <a:p>
            <a:r>
              <a:rPr lang="en-US" altLang="zh-CN" sz="2400" b="1" dirty="0">
                <a:latin typeface="微软雅黑" panose="020B0503020204020204" pitchFamily="34" charset="-122"/>
                <a:ea typeface="微软雅黑" panose="020B0503020204020204" pitchFamily="34" charset="-122"/>
                <a:sym typeface="方正兰亭黑_GBK"/>
              </a:rPr>
              <a:t>2.2  </a:t>
            </a:r>
            <a:r>
              <a:rPr lang="zh-CN" altLang="en-US" sz="2400" b="1" dirty="0">
                <a:latin typeface="微软雅黑" panose="020B0503020204020204" pitchFamily="34" charset="-122"/>
                <a:ea typeface="微软雅黑" panose="020B0503020204020204" pitchFamily="34" charset="-122"/>
                <a:sym typeface="方正兰亭黑_GBK"/>
              </a:rPr>
              <a:t>税务认定</a:t>
            </a:r>
            <a:endParaRPr lang="en-US" altLang="zh-CN" sz="2400" b="1" dirty="0">
              <a:latin typeface="微软雅黑" panose="020B0503020204020204" pitchFamily="34" charset="-122"/>
              <a:ea typeface="微软雅黑" panose="020B0503020204020204" pitchFamily="34" charset="-122"/>
              <a:sym typeface="方正兰亭黑_GBK"/>
            </a:endParaRPr>
          </a:p>
        </p:txBody>
      </p:sp>
      <p:sp>
        <p:nvSpPr>
          <p:cNvPr id="18" name="Rectángulo 41"/>
          <p:cNvSpPr/>
          <p:nvPr/>
        </p:nvSpPr>
        <p:spPr>
          <a:xfrm>
            <a:off x="334963" y="1125538"/>
            <a:ext cx="7416800" cy="650875"/>
          </a:xfrm>
          <a:prstGeom prst="rect">
            <a:avLst/>
          </a:prstGeom>
          <a:noFill/>
          <a:ln w="9525">
            <a:noFill/>
          </a:ln>
        </p:spPr>
        <p:txBody>
          <a:bodyPr>
            <a:spAutoFit/>
          </a:bodyPr>
          <a:p>
            <a:pPr algn="just">
              <a:lnSpc>
                <a:spcPts val="2200"/>
              </a:lnSpc>
              <a:spcAft>
                <a:spcPts val="1200"/>
              </a:spcAft>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       企业完成税务登记后，下一项涉税工作就是税务认定。包括</a:t>
            </a:r>
            <a:r>
              <a:rPr lang="zh-CN" altLang="en-US"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增值税纳税人资格</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登记和企业所得税</a:t>
            </a:r>
            <a:r>
              <a:rPr lang="zh-CN" altLang="en-US"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征收方式认定。</a:t>
            </a:r>
            <a:endParaRPr lang="en-US" altLang="zh-CN"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CuadroTexto 49"/>
          <p:cNvSpPr txBox="1"/>
          <p:nvPr/>
        </p:nvSpPr>
        <p:spPr>
          <a:xfrm>
            <a:off x="261938" y="2781300"/>
            <a:ext cx="4537075" cy="396875"/>
          </a:xfrm>
          <a:prstGeom prst="rect">
            <a:avLst/>
          </a:prstGeom>
          <a:noFill/>
          <a:ln w="9525">
            <a:noFill/>
          </a:ln>
        </p:spPr>
        <p:txBody>
          <a:bodyPr>
            <a:spAutoFit/>
          </a:bodyPr>
          <a:p>
            <a:r>
              <a:rPr lang="zh-CN" altLang="en-US" sz="2000" b="1" dirty="0">
                <a:latin typeface="微软雅黑" panose="020B0503020204020204" pitchFamily="34" charset="-122"/>
                <a:ea typeface="微软雅黑" panose="020B0503020204020204" pitchFamily="34" charset="-122"/>
              </a:rPr>
              <a:t>征收对象：企业所得税应税企业</a:t>
            </a:r>
            <a:endParaRPr lang="zh-CN" altLang="es-ES" sz="2000" b="1" dirty="0">
              <a:latin typeface="微软雅黑" panose="020B0503020204020204" pitchFamily="34" charset="-122"/>
              <a:ea typeface="微软雅黑" panose="020B0503020204020204" pitchFamily="34" charset="-122"/>
            </a:endParaRPr>
          </a:p>
        </p:txBody>
      </p:sp>
      <p:sp>
        <p:nvSpPr>
          <p:cNvPr id="4" name="CuadroTexto 49"/>
          <p:cNvSpPr txBox="1"/>
          <p:nvPr/>
        </p:nvSpPr>
        <p:spPr>
          <a:xfrm>
            <a:off x="261938" y="3357563"/>
            <a:ext cx="11522075" cy="2500312"/>
          </a:xfrm>
          <a:prstGeom prst="rect">
            <a:avLst/>
          </a:prstGeom>
          <a:noFill/>
          <a:ln w="9525">
            <a:noFill/>
          </a:ln>
        </p:spPr>
        <p:txBody>
          <a:bodyPr>
            <a:spAutoFit/>
          </a:bodyPr>
          <a:p>
            <a:r>
              <a:rPr lang="zh-CN" altLang="en-US" sz="2000" b="1" dirty="0">
                <a:latin typeface="微软雅黑" panose="020B0503020204020204" pitchFamily="34" charset="-122"/>
                <a:ea typeface="微软雅黑" panose="020B0503020204020204" pitchFamily="34" charset="-122"/>
              </a:rPr>
              <a:t>区别：计税依据不同</a:t>
            </a:r>
            <a:endParaRPr lang="zh-CN" altLang="en-US" sz="2000" b="1" dirty="0">
              <a:latin typeface="微软雅黑" panose="020B0503020204020204" pitchFamily="34" charset="-122"/>
              <a:ea typeface="微软雅黑" panose="020B0503020204020204" pitchFamily="34" charset="-122"/>
            </a:endParaRPr>
          </a:p>
          <a:p>
            <a:r>
              <a:rPr lang="zh-CN" altLang="en-US" sz="2000" b="1" dirty="0">
                <a:latin typeface="微软雅黑" panose="020B0503020204020204" pitchFamily="34" charset="-122"/>
                <a:ea typeface="微软雅黑" panose="020B0503020204020204" pitchFamily="34" charset="-122"/>
              </a:rPr>
              <a:t>查账征收：根据企业年度利润总额计算当年企业所得税</a:t>
            </a:r>
            <a:endParaRPr lang="zh-CN" altLang="en-US" sz="2000" b="1" dirty="0">
              <a:latin typeface="微软雅黑" panose="020B0503020204020204" pitchFamily="34" charset="-122"/>
              <a:ea typeface="微软雅黑" panose="020B0503020204020204" pitchFamily="34" charset="-122"/>
            </a:endParaRPr>
          </a:p>
          <a:p>
            <a:r>
              <a:rPr lang="zh-CN" altLang="en-US" sz="2000" b="1" dirty="0">
                <a:latin typeface="微软雅黑" panose="020B0503020204020204" pitchFamily="34" charset="-122"/>
                <a:ea typeface="微软雅黑" panose="020B0503020204020204" pitchFamily="34" charset="-122"/>
              </a:rPr>
              <a:t>                 </a:t>
            </a:r>
            <a:r>
              <a:rPr lang="zh-CN" altLang="en-US" b="1" dirty="0">
                <a:solidFill>
                  <a:srgbClr val="FF0000"/>
                </a:solidFill>
                <a:latin typeface="宋体" panose="02010600030101010101" pitchFamily="2" charset="-122"/>
              </a:rPr>
              <a:t>利润</a:t>
            </a:r>
            <a:r>
              <a:rPr lang="en-US" altLang="zh-CN" b="1" dirty="0">
                <a:solidFill>
                  <a:srgbClr val="FF0000"/>
                </a:solidFill>
                <a:latin typeface="宋体" panose="02010600030101010101" pitchFamily="2" charset="-122"/>
              </a:rPr>
              <a:t>=</a:t>
            </a:r>
            <a:r>
              <a:rPr lang="zh-CN" altLang="en-US" b="1" dirty="0">
                <a:solidFill>
                  <a:srgbClr val="FF0000"/>
                </a:solidFill>
                <a:latin typeface="宋体" panose="02010600030101010101" pitchFamily="2" charset="-122"/>
              </a:rPr>
              <a:t>收入</a:t>
            </a:r>
            <a:r>
              <a:rPr lang="en-US" altLang="zh-CN" b="1" dirty="0">
                <a:solidFill>
                  <a:srgbClr val="FF0000"/>
                </a:solidFill>
                <a:latin typeface="宋体" panose="02010600030101010101" pitchFamily="2" charset="-122"/>
              </a:rPr>
              <a:t>-</a:t>
            </a:r>
            <a:r>
              <a:rPr lang="zh-CN" altLang="en-US" b="1" dirty="0">
                <a:solidFill>
                  <a:srgbClr val="FF0000"/>
                </a:solidFill>
                <a:latin typeface="宋体" panose="02010600030101010101" pitchFamily="2" charset="-122"/>
              </a:rPr>
              <a:t>费用</a:t>
            </a:r>
            <a:r>
              <a:rPr lang="en-US" altLang="zh-CN" b="1" dirty="0">
                <a:solidFill>
                  <a:srgbClr val="FF0000"/>
                </a:solidFill>
                <a:latin typeface="宋体" panose="02010600030101010101" pitchFamily="2" charset="-122"/>
              </a:rPr>
              <a:t>+</a:t>
            </a:r>
            <a:r>
              <a:rPr lang="zh-CN" altLang="en-US" b="1" dirty="0">
                <a:solidFill>
                  <a:srgbClr val="FF0000"/>
                </a:solidFill>
                <a:latin typeface="宋体" panose="02010600030101010101" pitchFamily="2" charset="-122"/>
              </a:rPr>
              <a:t>利得</a:t>
            </a:r>
            <a:r>
              <a:rPr lang="en-US" altLang="zh-CN" b="1" dirty="0">
                <a:solidFill>
                  <a:srgbClr val="FF0000"/>
                </a:solidFill>
                <a:latin typeface="宋体" panose="02010600030101010101" pitchFamily="2" charset="-122"/>
              </a:rPr>
              <a:t>-</a:t>
            </a:r>
            <a:r>
              <a:rPr lang="zh-CN" altLang="en-US" b="1" dirty="0">
                <a:solidFill>
                  <a:srgbClr val="FF0000"/>
                </a:solidFill>
                <a:latin typeface="宋体" panose="02010600030101010101" pitchFamily="2" charset="-122"/>
              </a:rPr>
              <a:t>损失</a:t>
            </a:r>
            <a:r>
              <a:rPr lang="zh-CN" altLang="en-US" b="1" dirty="0">
                <a:solidFill>
                  <a:srgbClr val="FF0000"/>
                </a:solidFill>
                <a:latin typeface="Arial" panose="020B0604020202020204" pitchFamily="34" charset="0"/>
              </a:rPr>
              <a:t>（利润表）</a:t>
            </a:r>
            <a:r>
              <a:rPr lang="zh-CN" altLang="en-US" dirty="0">
                <a:latin typeface="Arial" panose="020B0604020202020204" pitchFamily="34" charset="0"/>
              </a:rPr>
              <a:t> </a:t>
            </a:r>
            <a:r>
              <a:rPr lang="zh-CN" altLang="en-US" b="1" dirty="0">
                <a:solidFill>
                  <a:srgbClr val="FF0000"/>
                </a:solidFill>
                <a:latin typeface="宋体" panose="02010600030101010101" pitchFamily="2" charset="-122"/>
              </a:rPr>
              <a:t>≈应纳税所得额</a:t>
            </a:r>
            <a:endParaRPr lang="zh-CN" altLang="en-US" b="1" dirty="0">
              <a:solidFill>
                <a:srgbClr val="FF0000"/>
              </a:solidFill>
              <a:latin typeface="宋体" panose="02010600030101010101" pitchFamily="2" charset="-122"/>
            </a:endParaRPr>
          </a:p>
          <a:p>
            <a:r>
              <a:rPr lang="zh-CN" altLang="en-US" b="1" dirty="0">
                <a:solidFill>
                  <a:srgbClr val="FF0000"/>
                </a:solidFill>
                <a:latin typeface="宋体" panose="02010600030101010101" pitchFamily="2" charset="-122"/>
              </a:rPr>
              <a:t>           应交企业所得税</a:t>
            </a:r>
            <a:r>
              <a:rPr lang="en-US" altLang="zh-CN" b="1" dirty="0">
                <a:solidFill>
                  <a:srgbClr val="FF0000"/>
                </a:solidFill>
                <a:latin typeface="宋体" panose="02010600030101010101" pitchFamily="2" charset="-122"/>
              </a:rPr>
              <a:t>=</a:t>
            </a:r>
            <a:r>
              <a:rPr lang="zh-CN" altLang="en-US" b="1" dirty="0">
                <a:solidFill>
                  <a:srgbClr val="FF0000"/>
                </a:solidFill>
                <a:latin typeface="宋体" panose="02010600030101010101" pitchFamily="2" charset="-122"/>
              </a:rPr>
              <a:t>应纳税所得额</a:t>
            </a:r>
            <a:r>
              <a:rPr lang="en-US" altLang="zh-CN" b="1" dirty="0">
                <a:solidFill>
                  <a:srgbClr val="FF0000"/>
                </a:solidFill>
                <a:latin typeface="宋体" panose="02010600030101010101" pitchFamily="2" charset="-122"/>
              </a:rPr>
              <a:t>×25%</a:t>
            </a:r>
            <a:endParaRPr lang="en-US" altLang="zh-CN" b="1" dirty="0">
              <a:solidFill>
                <a:srgbClr val="FF0000"/>
              </a:solidFill>
              <a:latin typeface="宋体" panose="02010600030101010101" pitchFamily="2" charset="-122"/>
            </a:endParaRPr>
          </a:p>
          <a:p>
            <a:endParaRPr lang="zh-CN" altLang="en-US" sz="2000" b="1" dirty="0">
              <a:latin typeface="微软雅黑" panose="020B0503020204020204" pitchFamily="34" charset="-122"/>
              <a:ea typeface="微软雅黑" panose="020B0503020204020204" pitchFamily="34" charset="-122"/>
            </a:endParaRPr>
          </a:p>
          <a:p>
            <a:r>
              <a:rPr lang="zh-CN" altLang="en-US" sz="2000" b="1" dirty="0">
                <a:latin typeface="微软雅黑" panose="020B0503020204020204" pitchFamily="34" charset="-122"/>
                <a:ea typeface="微软雅黑" panose="020B0503020204020204" pitchFamily="34" charset="-122"/>
              </a:rPr>
              <a:t>核定征收：根据企业当年收入总额（或成本总额）和税务机关核定的应税所得率计算当年企业所得税</a:t>
            </a:r>
            <a:endParaRPr lang="zh-CN" altLang="en-US" sz="2000" b="1" dirty="0">
              <a:latin typeface="微软雅黑" panose="020B0503020204020204" pitchFamily="34" charset="-122"/>
              <a:ea typeface="微软雅黑" panose="020B0503020204020204" pitchFamily="34" charset="-122"/>
            </a:endParaRPr>
          </a:p>
          <a:p>
            <a:r>
              <a:rPr lang="zh-CN" altLang="en-US" sz="2000" b="1" dirty="0">
                <a:latin typeface="微软雅黑" panose="020B0503020204020204" pitchFamily="34" charset="-122"/>
                <a:ea typeface="微软雅黑" panose="020B0503020204020204" pitchFamily="34" charset="-122"/>
              </a:rPr>
              <a:t>                </a:t>
            </a:r>
            <a:r>
              <a:rPr lang="zh-CN" altLang="en-US" b="1" dirty="0">
                <a:solidFill>
                  <a:srgbClr val="FF0000"/>
                </a:solidFill>
                <a:latin typeface="宋体" panose="02010600030101010101" pitchFamily="2" charset="-122"/>
              </a:rPr>
              <a:t>收入</a:t>
            </a:r>
            <a:r>
              <a:rPr lang="en-US" altLang="zh-CN" b="1" dirty="0">
                <a:solidFill>
                  <a:srgbClr val="FF0000"/>
                </a:solidFill>
                <a:latin typeface="宋体" panose="02010600030101010101" pitchFamily="2" charset="-122"/>
              </a:rPr>
              <a:t>×</a:t>
            </a:r>
            <a:r>
              <a:rPr lang="zh-CN" altLang="en-US" b="1" dirty="0">
                <a:solidFill>
                  <a:srgbClr val="FF0000"/>
                </a:solidFill>
                <a:latin typeface="宋体" panose="02010600030101010101" pitchFamily="2" charset="-122"/>
              </a:rPr>
              <a:t>应税所得率</a:t>
            </a:r>
            <a:r>
              <a:rPr lang="en-US" altLang="zh-CN" b="1" dirty="0">
                <a:solidFill>
                  <a:srgbClr val="FF0000"/>
                </a:solidFill>
                <a:latin typeface="宋体" panose="02010600030101010101" pitchFamily="2" charset="-122"/>
              </a:rPr>
              <a:t>=</a:t>
            </a:r>
            <a:r>
              <a:rPr lang="zh-CN" altLang="en-US" b="1" dirty="0">
                <a:solidFill>
                  <a:srgbClr val="FF0000"/>
                </a:solidFill>
                <a:latin typeface="宋体" panose="02010600030101010101" pitchFamily="2" charset="-122"/>
              </a:rPr>
              <a:t>应纳税所得额</a:t>
            </a:r>
            <a:endParaRPr lang="zh-CN" altLang="en-US" b="1" dirty="0">
              <a:solidFill>
                <a:srgbClr val="FF0000"/>
              </a:solidFill>
              <a:latin typeface="宋体" panose="02010600030101010101" pitchFamily="2" charset="-122"/>
            </a:endParaRPr>
          </a:p>
          <a:p>
            <a:r>
              <a:rPr lang="zh-CN" altLang="en-US" b="1" dirty="0">
                <a:solidFill>
                  <a:srgbClr val="FF0000"/>
                </a:solidFill>
                <a:latin typeface="宋体" panose="02010600030101010101" pitchFamily="2" charset="-122"/>
              </a:rPr>
              <a:t>           应交企业所得税</a:t>
            </a:r>
            <a:r>
              <a:rPr lang="en-US" altLang="zh-CN" b="1" dirty="0">
                <a:solidFill>
                  <a:srgbClr val="FF0000"/>
                </a:solidFill>
                <a:latin typeface="宋体" panose="02010600030101010101" pitchFamily="2" charset="-122"/>
              </a:rPr>
              <a:t>=</a:t>
            </a:r>
            <a:r>
              <a:rPr lang="zh-CN" altLang="en-US" b="1" dirty="0">
                <a:solidFill>
                  <a:srgbClr val="FF0000"/>
                </a:solidFill>
                <a:latin typeface="宋体" panose="02010600030101010101" pitchFamily="2" charset="-122"/>
              </a:rPr>
              <a:t>应纳税所得额</a:t>
            </a:r>
            <a:r>
              <a:rPr lang="en-US" altLang="zh-CN" b="1" dirty="0">
                <a:solidFill>
                  <a:srgbClr val="FF0000"/>
                </a:solidFill>
                <a:latin typeface="宋体" panose="02010600030101010101" pitchFamily="2" charset="-122"/>
              </a:rPr>
              <a:t>×25%</a:t>
            </a:r>
            <a:r>
              <a:rPr lang="zh-CN" altLang="en-US" sz="2000" b="1" dirty="0">
                <a:latin typeface="微软雅黑" panose="020B0503020204020204" pitchFamily="34" charset="-122"/>
                <a:ea typeface="微软雅黑" panose="020B0503020204020204" pitchFamily="34" charset="-122"/>
              </a:rPr>
              <a:t>                 </a:t>
            </a:r>
            <a:endParaRPr lang="zh-CN" altLang="es-ES" sz="2000" b="1"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ox(in)">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diamond(in)">
                                      <p:cBhvr>
                                        <p:cTn id="15" dur="10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10">
                                            <p:txEl>
                                              <p:charRg st="0" end="17"/>
                                            </p:txEl>
                                          </p:spTgt>
                                        </p:tgtEl>
                                        <p:attrNameLst>
                                          <p:attrName>style.visibility</p:attrName>
                                        </p:attrNameLst>
                                      </p:cBhvr>
                                      <p:to>
                                        <p:strVal val="visible"/>
                                      </p:to>
                                    </p:set>
                                    <p:animEffect transition="in" filter="diamond(in)">
                                      <p:cBhvr>
                                        <p:cTn id="20" dur="1000"/>
                                        <p:tgtEl>
                                          <p:spTgt spid="10">
                                            <p:txEl>
                                              <p:charRg st="0" end="1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3">
                                            <p:txEl>
                                              <p:charRg st="0" end="15"/>
                                            </p:txEl>
                                          </p:spTgt>
                                        </p:tgtEl>
                                        <p:attrNameLst>
                                          <p:attrName>style.visibility</p:attrName>
                                        </p:attrNameLst>
                                      </p:cBhvr>
                                      <p:to>
                                        <p:strVal val="visible"/>
                                      </p:to>
                                    </p:set>
                                    <p:animEffect transition="in" filter="diamond(in)">
                                      <p:cBhvr>
                                        <p:cTn id="25" dur="1000"/>
                                        <p:tgtEl>
                                          <p:spTgt spid="3">
                                            <p:txEl>
                                              <p:charRg st="0" end="1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4">
                                            <p:txEl>
                                              <p:charRg st="0" end="10"/>
                                            </p:txEl>
                                          </p:spTgt>
                                        </p:tgtEl>
                                        <p:attrNameLst>
                                          <p:attrName>style.visibility</p:attrName>
                                        </p:attrNameLst>
                                      </p:cBhvr>
                                      <p:to>
                                        <p:strVal val="visible"/>
                                      </p:to>
                                    </p:set>
                                    <p:animEffect transition="in" filter="checkerboard(across)">
                                      <p:cBhvr>
                                        <p:cTn id="30" dur="1000"/>
                                        <p:tgtEl>
                                          <p:spTgt spid="4">
                                            <p:txEl>
                                              <p:charRg st="0" end="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4">
                                            <p:txEl>
                                              <p:charRg st="10" end="35"/>
                                            </p:txEl>
                                          </p:spTgt>
                                        </p:tgtEl>
                                        <p:attrNameLst>
                                          <p:attrName>style.visibility</p:attrName>
                                        </p:attrNameLst>
                                      </p:cBhvr>
                                      <p:to>
                                        <p:strVal val="visible"/>
                                      </p:to>
                                    </p:set>
                                    <p:animEffect transition="in" filter="checkerboard(across)">
                                      <p:cBhvr>
                                        <p:cTn id="35" dur="500"/>
                                        <p:tgtEl>
                                          <p:spTgt spid="4">
                                            <p:txEl>
                                              <p:charRg st="10" end="3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4">
                                            <p:txEl>
                                              <p:charRg st="35" end="80"/>
                                            </p:txEl>
                                          </p:spTgt>
                                        </p:tgtEl>
                                        <p:attrNameLst>
                                          <p:attrName>style.visibility</p:attrName>
                                        </p:attrNameLst>
                                      </p:cBhvr>
                                      <p:to>
                                        <p:strVal val="visible"/>
                                      </p:to>
                                    </p:set>
                                    <p:animEffect transition="in" filter="checkerboard(across)">
                                      <p:cBhvr>
                                        <p:cTn id="40" dur="1000"/>
                                        <p:tgtEl>
                                          <p:spTgt spid="4">
                                            <p:txEl>
                                              <p:charRg st="35" end="8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nodeType="clickEffect">
                                  <p:stCondLst>
                                    <p:cond delay="0"/>
                                  </p:stCondLst>
                                  <p:childTnLst>
                                    <p:set>
                                      <p:cBhvr>
                                        <p:cTn id="44" dur="1" fill="hold">
                                          <p:stCondLst>
                                            <p:cond delay="0"/>
                                          </p:stCondLst>
                                        </p:cTn>
                                        <p:tgtEl>
                                          <p:spTgt spid="4">
                                            <p:txEl>
                                              <p:charRg st="80" end="110"/>
                                            </p:txEl>
                                          </p:spTgt>
                                        </p:tgtEl>
                                        <p:attrNameLst>
                                          <p:attrName>style.visibility</p:attrName>
                                        </p:attrNameLst>
                                      </p:cBhvr>
                                      <p:to>
                                        <p:strVal val="visible"/>
                                      </p:to>
                                    </p:set>
                                    <p:animEffect transition="in" filter="checkerboard(across)">
                                      <p:cBhvr>
                                        <p:cTn id="45" dur="1000"/>
                                        <p:tgtEl>
                                          <p:spTgt spid="4">
                                            <p:txEl>
                                              <p:charRg st="80" end="1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nodeType="clickEffect">
                                  <p:stCondLst>
                                    <p:cond delay="0"/>
                                  </p:stCondLst>
                                  <p:childTnLst>
                                    <p:set>
                                      <p:cBhvr>
                                        <p:cTn id="49" dur="1" fill="hold">
                                          <p:stCondLst>
                                            <p:cond delay="0"/>
                                          </p:stCondLst>
                                        </p:cTn>
                                        <p:tgtEl>
                                          <p:spTgt spid="4">
                                            <p:txEl>
                                              <p:charRg st="111" end="156"/>
                                            </p:txEl>
                                          </p:spTgt>
                                        </p:tgtEl>
                                        <p:attrNameLst>
                                          <p:attrName>style.visibility</p:attrName>
                                        </p:attrNameLst>
                                      </p:cBhvr>
                                      <p:to>
                                        <p:strVal val="visible"/>
                                      </p:to>
                                    </p:set>
                                    <p:animEffect transition="in" filter="checkerboard(across)">
                                      <p:cBhvr>
                                        <p:cTn id="50" dur="1000"/>
                                        <p:tgtEl>
                                          <p:spTgt spid="4">
                                            <p:txEl>
                                              <p:charRg st="111" end="15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nodeType="clickEffect">
                                  <p:stCondLst>
                                    <p:cond delay="0"/>
                                  </p:stCondLst>
                                  <p:childTnLst>
                                    <p:set>
                                      <p:cBhvr>
                                        <p:cTn id="54" dur="1" fill="hold">
                                          <p:stCondLst>
                                            <p:cond delay="0"/>
                                          </p:stCondLst>
                                        </p:cTn>
                                        <p:tgtEl>
                                          <p:spTgt spid="4">
                                            <p:txEl>
                                              <p:charRg st="156" end="188"/>
                                            </p:txEl>
                                          </p:spTgt>
                                        </p:tgtEl>
                                        <p:attrNameLst>
                                          <p:attrName>style.visibility</p:attrName>
                                        </p:attrNameLst>
                                      </p:cBhvr>
                                      <p:to>
                                        <p:strVal val="visible"/>
                                      </p:to>
                                    </p:set>
                                    <p:animEffect transition="in" filter="checkerboard(across)">
                                      <p:cBhvr>
                                        <p:cTn id="55" dur="1000"/>
                                        <p:tgtEl>
                                          <p:spTgt spid="4">
                                            <p:txEl>
                                              <p:charRg st="156" end="18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nodeType="clickEffect">
                                  <p:stCondLst>
                                    <p:cond delay="0"/>
                                  </p:stCondLst>
                                  <p:childTnLst>
                                    <p:set>
                                      <p:cBhvr>
                                        <p:cTn id="59" dur="1" fill="hold">
                                          <p:stCondLst>
                                            <p:cond delay="0"/>
                                          </p:stCondLst>
                                        </p:cTn>
                                        <p:tgtEl>
                                          <p:spTgt spid="4">
                                            <p:txEl>
                                              <p:charRg st="188" end="235"/>
                                            </p:txEl>
                                          </p:spTgt>
                                        </p:tgtEl>
                                        <p:attrNameLst>
                                          <p:attrName>style.visibility</p:attrName>
                                        </p:attrNameLst>
                                      </p:cBhvr>
                                      <p:to>
                                        <p:strVal val="visible"/>
                                      </p:to>
                                    </p:set>
                                    <p:animEffect transition="in" filter="checkerboard(across)">
                                      <p:cBhvr>
                                        <p:cTn id="60" dur="1000"/>
                                        <p:tgtEl>
                                          <p:spTgt spid="4">
                                            <p:txEl>
                                              <p:charRg st="188" end="23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blinds(horizontal)">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1" nodeType="click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additive="base">
                                        <p:cTn id="70" dur="500" fill="hold"/>
                                        <p:tgtEl>
                                          <p:spTgt spid="13"/>
                                        </p:tgtEl>
                                        <p:attrNameLst>
                                          <p:attrName>ppt_x</p:attrName>
                                        </p:attrNameLst>
                                      </p:cBhvr>
                                      <p:tavLst>
                                        <p:tav tm="0">
                                          <p:val>
                                            <p:strVal val="#ppt_x"/>
                                          </p:val>
                                        </p:tav>
                                        <p:tav tm="100000">
                                          <p:val>
                                            <p:strVal val="#ppt_x"/>
                                          </p:val>
                                        </p:tav>
                                      </p:tavLst>
                                    </p:anim>
                                    <p:anim calcmode="lin" valueType="num">
                                      <p:cBhvr additive="base">
                                        <p:cTn id="7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8" presetClass="emph" presetSubtype="0" fill="hold" grpId="0" nodeType="clickEffect">
                                  <p:stCondLst>
                                    <p:cond delay="0"/>
                                  </p:stCondLst>
                                  <p:childTnLst>
                                    <p:animRot by="21600000">
                                      <p:cBhvr>
                                        <p:cTn id="75" dur="2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23" grpId="0"/>
      <p:bldP spid="10" grpId="0" build="allAtOnce"/>
      <p:bldP spid="11" grpId="0"/>
      <p:bldP spid="17" grpId="0"/>
      <p:bldP spid="18" grpId="0"/>
      <p:bldP spid="3"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5F6F7"/>
        </a:solidFill>
        <a:effectLst/>
      </p:bgPr>
    </p:bg>
    <p:spTree>
      <p:nvGrpSpPr>
        <p:cNvPr id="1" name=""/>
        <p:cNvGrpSpPr/>
        <p:nvPr/>
      </p:nvGrpSpPr>
      <p:grpSpPr/>
      <p:grpSp>
        <p:nvGrpSpPr>
          <p:cNvPr id="4" name="组合 3"/>
          <p:cNvGrpSpPr/>
          <p:nvPr/>
        </p:nvGrpSpPr>
        <p:grpSpPr>
          <a:xfrm>
            <a:off x="-28575" y="0"/>
            <a:ext cx="12218988" cy="1022350"/>
            <a:chOff x="-28575" y="3703045"/>
            <a:chExt cx="12316469" cy="1022099"/>
          </a:xfrm>
        </p:grpSpPr>
        <p:sp>
          <p:nvSpPr>
            <p:cNvPr id="5" name="矩形 4"/>
            <p:cNvSpPr/>
            <p:nvPr/>
          </p:nvSpPr>
          <p:spPr>
            <a:xfrm>
              <a:off x="5061550" y="4096648"/>
              <a:ext cx="7226344" cy="628496"/>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25986"/>
                <a:gd name="connsiteY0-26" fmla="*/ 612135 h 628661"/>
                <a:gd name="connsiteX1-27" fmla="*/ 7225986 w 7225986"/>
                <a:gd name="connsiteY1-28" fmla="*/ 52597 h 628661"/>
                <a:gd name="connsiteX2-29" fmla="*/ 7225986 w 7225986"/>
                <a:gd name="connsiteY2-30" fmla="*/ 628661 h 628661"/>
                <a:gd name="connsiteX3-31" fmla="*/ 0 w 7225986"/>
                <a:gd name="connsiteY3-32" fmla="*/ 612135 h 628661"/>
              </a:gdLst>
              <a:ahLst/>
              <a:cxnLst>
                <a:cxn ang="0">
                  <a:pos x="connsiteX0-25" y="connsiteY0-26"/>
                </a:cxn>
                <a:cxn ang="0">
                  <a:pos x="connsiteX1-27" y="connsiteY1-28"/>
                </a:cxn>
                <a:cxn ang="0">
                  <a:pos x="connsiteX2-29" y="connsiteY2-30"/>
                </a:cxn>
                <a:cxn ang="0">
                  <a:pos x="connsiteX3-31" y="connsiteY3-32"/>
                </a:cxn>
              </a:cxnLst>
              <a:rect l="l" t="t" r="r" b="b"/>
              <a:pathLst>
                <a:path w="7225986" h="628661">
                  <a:moveTo>
                    <a:pt x="0" y="612135"/>
                  </a:moveTo>
                  <a:cubicBezTo>
                    <a:pt x="2424269" y="420114"/>
                    <a:pt x="5053509" y="-179452"/>
                    <a:pt x="7225986" y="52597"/>
                  </a:cubicBezTo>
                  <a:lnTo>
                    <a:pt x="7225986" y="628661"/>
                  </a:lnTo>
                  <a:cubicBezTo>
                    <a:pt x="4801717" y="297356"/>
                    <a:pt x="2424269" y="612135"/>
                    <a:pt x="0" y="612135"/>
                  </a:cubicBezTo>
                  <a:close/>
                </a:path>
              </a:pathLst>
            </a:custGeom>
            <a:solidFill>
              <a:srgbClr val="56B1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矩形 4"/>
            <p:cNvSpPr/>
            <p:nvPr/>
          </p:nvSpPr>
          <p:spPr>
            <a:xfrm>
              <a:off x="5055149" y="3703045"/>
              <a:ext cx="7232745" cy="1003054"/>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32614"/>
                <a:gd name="connsiteY0-26" fmla="*/ 1002435 h 1002435"/>
                <a:gd name="connsiteX1-27" fmla="*/ 7232614 w 7232614"/>
                <a:gd name="connsiteY1-28" fmla="*/ 34486 h 1002435"/>
                <a:gd name="connsiteX2-29" fmla="*/ 7232614 w 7232614"/>
                <a:gd name="connsiteY2-30" fmla="*/ 610550 h 1002435"/>
                <a:gd name="connsiteX3-31" fmla="*/ 0 w 7232614"/>
                <a:gd name="connsiteY3-32" fmla="*/ 1002435 h 1002435"/>
              </a:gdLst>
              <a:ahLst/>
              <a:cxnLst>
                <a:cxn ang="0">
                  <a:pos x="connsiteX0-25" y="connsiteY0-26"/>
                </a:cxn>
                <a:cxn ang="0">
                  <a:pos x="connsiteX1-27" y="connsiteY1-28"/>
                </a:cxn>
                <a:cxn ang="0">
                  <a:pos x="connsiteX2-29" y="connsiteY2-30"/>
                </a:cxn>
                <a:cxn ang="0">
                  <a:pos x="connsiteX3-31" y="connsiteY3-32"/>
                </a:cxn>
              </a:cxnLst>
              <a:rect l="l" t="t" r="r" b="b"/>
              <a:pathLst>
                <a:path w="7232614" h="1002435">
                  <a:moveTo>
                    <a:pt x="0" y="1002435"/>
                  </a:moveTo>
                  <a:cubicBezTo>
                    <a:pt x="2424269" y="810414"/>
                    <a:pt x="5060137" y="-197563"/>
                    <a:pt x="7232614" y="34486"/>
                  </a:cubicBezTo>
                  <a:lnTo>
                    <a:pt x="7232614" y="610550"/>
                  </a:lnTo>
                  <a:cubicBezTo>
                    <a:pt x="4808345" y="279245"/>
                    <a:pt x="2424269" y="1002435"/>
                    <a:pt x="0" y="1002435"/>
                  </a:cubicBezTo>
                  <a:close/>
                </a:path>
              </a:pathLst>
            </a:cu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矩形 4"/>
            <p:cNvSpPr/>
            <p:nvPr/>
          </p:nvSpPr>
          <p:spPr>
            <a:xfrm flipH="1">
              <a:off x="-28575" y="3742723"/>
              <a:ext cx="5184534" cy="964963"/>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32614"/>
                <a:gd name="connsiteY0-26" fmla="*/ 1002435 h 1002435"/>
                <a:gd name="connsiteX1-27" fmla="*/ 7232614 w 7232614"/>
                <a:gd name="connsiteY1-28" fmla="*/ 34486 h 1002435"/>
                <a:gd name="connsiteX2-29" fmla="*/ 7232614 w 7232614"/>
                <a:gd name="connsiteY2-30" fmla="*/ 610550 h 1002435"/>
                <a:gd name="connsiteX3-31" fmla="*/ 0 w 7232614"/>
                <a:gd name="connsiteY3-32" fmla="*/ 1002435 h 1002435"/>
                <a:gd name="connsiteX0-33" fmla="*/ 0 w 7160333"/>
                <a:gd name="connsiteY0-34" fmla="*/ 965039 h 965039"/>
                <a:gd name="connsiteX1-35" fmla="*/ 7160333 w 7160333"/>
                <a:gd name="connsiteY1-36" fmla="*/ 35649 h 965039"/>
                <a:gd name="connsiteX2-37" fmla="*/ 7160333 w 7160333"/>
                <a:gd name="connsiteY2-38" fmla="*/ 611713 h 965039"/>
                <a:gd name="connsiteX3-39" fmla="*/ 0 w 7160333"/>
                <a:gd name="connsiteY3-40" fmla="*/ 965039 h 965039"/>
              </a:gdLst>
              <a:ahLst/>
              <a:cxnLst>
                <a:cxn ang="0">
                  <a:pos x="connsiteX0-33" y="connsiteY0-34"/>
                </a:cxn>
                <a:cxn ang="0">
                  <a:pos x="connsiteX1-35" y="connsiteY1-36"/>
                </a:cxn>
                <a:cxn ang="0">
                  <a:pos x="connsiteX2-37" y="connsiteY2-38"/>
                </a:cxn>
                <a:cxn ang="0">
                  <a:pos x="connsiteX3-39" y="connsiteY3-40"/>
                </a:cxn>
              </a:cxnLst>
              <a:rect l="l" t="t" r="r" b="b"/>
              <a:pathLst>
                <a:path w="7160333" h="965039">
                  <a:moveTo>
                    <a:pt x="0" y="965039"/>
                  </a:moveTo>
                  <a:cubicBezTo>
                    <a:pt x="2424269" y="773018"/>
                    <a:pt x="4987856" y="-196400"/>
                    <a:pt x="7160333" y="35649"/>
                  </a:cubicBezTo>
                  <a:lnTo>
                    <a:pt x="7160333" y="611713"/>
                  </a:lnTo>
                  <a:cubicBezTo>
                    <a:pt x="4736064" y="280408"/>
                    <a:pt x="2424269" y="965039"/>
                    <a:pt x="0" y="965039"/>
                  </a:cubicBezTo>
                  <a:close/>
                </a:path>
              </a:pathLst>
            </a:cu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 name="TextBox 59"/>
          <p:cNvSpPr/>
          <p:nvPr/>
        </p:nvSpPr>
        <p:spPr>
          <a:xfrm flipH="1">
            <a:off x="190500" y="144463"/>
            <a:ext cx="1727200" cy="366712"/>
          </a:xfrm>
          <a:prstGeom prst="rect">
            <a:avLst/>
          </a:prstGeom>
          <a:noFill/>
          <a:ln w="9525">
            <a:noFill/>
          </a:ln>
        </p:spPr>
        <p:txBody>
          <a:bodyPr>
            <a:spAutoFit/>
          </a:bodyPr>
          <a:p>
            <a:pPr eaLnBrk="0" hangingPunct="0"/>
            <a:r>
              <a:rPr lang="zh-CN" altLang="en-US" dirty="0">
                <a:solidFill>
                  <a:schemeClr val="bg1"/>
                </a:solidFill>
                <a:latin typeface="微软雅黑" panose="020B0503020204020204" pitchFamily="34" charset="-122"/>
                <a:ea typeface="微软雅黑" panose="020B0503020204020204" pitchFamily="34" charset="-122"/>
                <a:sym typeface="方正兰亭黑_GBK"/>
              </a:rPr>
              <a:t>学习重点</a:t>
            </a:r>
            <a:endParaRPr lang="zh-CN" altLang="en-US" dirty="0">
              <a:solidFill>
                <a:schemeClr val="bg1"/>
              </a:solidFill>
              <a:latin typeface="Arial Unicode MS" panose="020B0604020202020204" pitchFamily="34" charset="-122"/>
              <a:ea typeface="Arial Unicode MS" panose="020B0604020202020204" pitchFamily="34" charset="-122"/>
              <a:sym typeface="方正兰亭黑_GBK"/>
            </a:endParaRPr>
          </a:p>
        </p:txBody>
      </p:sp>
      <p:sp>
        <p:nvSpPr>
          <p:cNvPr id="14" name="KSO_Shape"/>
          <p:cNvSpPr/>
          <p:nvPr/>
        </p:nvSpPr>
        <p:spPr bwMode="auto">
          <a:xfrm>
            <a:off x="1779588" y="3640138"/>
            <a:ext cx="1317625" cy="904875"/>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AF2"/>
              </a:solidFill>
              <a:effectLst/>
              <a:uLnTx/>
              <a:uFillTx/>
              <a:latin typeface="+mn-lt"/>
              <a:ea typeface="宋体" panose="02010600030101010101" pitchFamily="2" charset="-122"/>
              <a:cs typeface="+mn-cs"/>
            </a:endParaRPr>
          </a:p>
        </p:txBody>
      </p:sp>
      <p:sp>
        <p:nvSpPr>
          <p:cNvPr id="9" name="Freeform 8"/>
          <p:cNvSpPr/>
          <p:nvPr/>
        </p:nvSpPr>
        <p:spPr bwMode="auto">
          <a:xfrm>
            <a:off x="190500" y="908050"/>
            <a:ext cx="3600450" cy="5543550"/>
          </a:xfrm>
          <a:custGeom>
            <a:avLst/>
            <a:gdLst>
              <a:gd name="connsiteX0" fmla="*/ 328952 w 3344408"/>
              <a:gd name="connsiteY0" fmla="*/ 382051 h 4321171"/>
              <a:gd name="connsiteX1" fmla="*/ 328952 w 3344408"/>
              <a:gd name="connsiteY1" fmla="*/ 3944401 h 4321171"/>
              <a:gd name="connsiteX2" fmla="*/ 3015002 w 3344408"/>
              <a:gd name="connsiteY2" fmla="*/ 3944401 h 4321171"/>
              <a:gd name="connsiteX3" fmla="*/ 3015002 w 3344408"/>
              <a:gd name="connsiteY3" fmla="*/ 382051 h 4321171"/>
              <a:gd name="connsiteX4" fmla="*/ 188202 w 3344408"/>
              <a:gd name="connsiteY4" fmla="*/ 0 h 4321171"/>
              <a:gd name="connsiteX5" fmla="*/ 198107 w 3344408"/>
              <a:gd name="connsiteY5" fmla="*/ 0 h 4321171"/>
              <a:gd name="connsiteX6" fmla="*/ 3146301 w 3344408"/>
              <a:gd name="connsiteY6" fmla="*/ 0 h 4321171"/>
              <a:gd name="connsiteX7" fmla="*/ 3156206 w 3344408"/>
              <a:gd name="connsiteY7" fmla="*/ 0 h 4321171"/>
              <a:gd name="connsiteX8" fmla="*/ 3167012 w 3344408"/>
              <a:gd name="connsiteY8" fmla="*/ 901 h 4321171"/>
              <a:gd name="connsiteX9" fmla="*/ 3176918 w 3344408"/>
              <a:gd name="connsiteY9" fmla="*/ 1801 h 4321171"/>
              <a:gd name="connsiteX10" fmla="*/ 3185922 w 3344408"/>
              <a:gd name="connsiteY10" fmla="*/ 3603 h 4321171"/>
              <a:gd name="connsiteX11" fmla="*/ 3204833 w 3344408"/>
              <a:gd name="connsiteY11" fmla="*/ 8106 h 4321171"/>
              <a:gd name="connsiteX12" fmla="*/ 3222842 w 3344408"/>
              <a:gd name="connsiteY12" fmla="*/ 15311 h 4321171"/>
              <a:gd name="connsiteX13" fmla="*/ 3240852 w 3344408"/>
              <a:gd name="connsiteY13" fmla="*/ 23416 h 4321171"/>
              <a:gd name="connsiteX14" fmla="*/ 3257061 w 3344408"/>
              <a:gd name="connsiteY14" fmla="*/ 32422 h 4321171"/>
              <a:gd name="connsiteX15" fmla="*/ 3271469 w 3344408"/>
              <a:gd name="connsiteY15" fmla="*/ 44130 h 4321171"/>
              <a:gd name="connsiteX16" fmla="*/ 3286777 w 3344408"/>
              <a:gd name="connsiteY16" fmla="*/ 56739 h 4321171"/>
              <a:gd name="connsiteX17" fmla="*/ 3299384 w 3344408"/>
              <a:gd name="connsiteY17" fmla="*/ 71149 h 4321171"/>
              <a:gd name="connsiteX18" fmla="*/ 3311090 w 3344408"/>
              <a:gd name="connsiteY18" fmla="*/ 87360 h 4321171"/>
              <a:gd name="connsiteX19" fmla="*/ 3320095 w 3344408"/>
              <a:gd name="connsiteY19" fmla="*/ 102671 h 4321171"/>
              <a:gd name="connsiteX20" fmla="*/ 3329100 w 3344408"/>
              <a:gd name="connsiteY20" fmla="*/ 119783 h 4321171"/>
              <a:gd name="connsiteX21" fmla="*/ 3336304 w 3344408"/>
              <a:gd name="connsiteY21" fmla="*/ 138695 h 4321171"/>
              <a:gd name="connsiteX22" fmla="*/ 3340806 w 3344408"/>
              <a:gd name="connsiteY22" fmla="*/ 156708 h 4321171"/>
              <a:gd name="connsiteX23" fmla="*/ 3342607 w 3344408"/>
              <a:gd name="connsiteY23" fmla="*/ 167515 h 4321171"/>
              <a:gd name="connsiteX24" fmla="*/ 3343508 w 3344408"/>
              <a:gd name="connsiteY24" fmla="*/ 177422 h 4321171"/>
              <a:gd name="connsiteX25" fmla="*/ 3344408 w 3344408"/>
              <a:gd name="connsiteY25" fmla="*/ 187329 h 4321171"/>
              <a:gd name="connsiteX26" fmla="*/ 3344408 w 3344408"/>
              <a:gd name="connsiteY26" fmla="*/ 197236 h 4321171"/>
              <a:gd name="connsiteX27" fmla="*/ 3344408 w 3344408"/>
              <a:gd name="connsiteY27" fmla="*/ 4123035 h 4321171"/>
              <a:gd name="connsiteX28" fmla="*/ 3344408 w 3344408"/>
              <a:gd name="connsiteY28" fmla="*/ 4133842 h 4321171"/>
              <a:gd name="connsiteX29" fmla="*/ 3343508 w 3344408"/>
              <a:gd name="connsiteY29" fmla="*/ 4143749 h 4321171"/>
              <a:gd name="connsiteX30" fmla="*/ 3342607 w 3344408"/>
              <a:gd name="connsiteY30" fmla="*/ 4152755 h 4321171"/>
              <a:gd name="connsiteX31" fmla="*/ 3340806 w 3344408"/>
              <a:gd name="connsiteY31" fmla="*/ 4162662 h 4321171"/>
              <a:gd name="connsiteX32" fmla="*/ 3336304 w 3344408"/>
              <a:gd name="connsiteY32" fmla="*/ 4182476 h 4321171"/>
              <a:gd name="connsiteX33" fmla="*/ 3329100 w 3344408"/>
              <a:gd name="connsiteY33" fmla="*/ 4199588 h 4321171"/>
              <a:gd name="connsiteX34" fmla="*/ 3320095 w 3344408"/>
              <a:gd name="connsiteY34" fmla="*/ 4217600 h 4321171"/>
              <a:gd name="connsiteX35" fmla="*/ 3311090 w 3344408"/>
              <a:gd name="connsiteY35" fmla="*/ 4233811 h 4321171"/>
              <a:gd name="connsiteX36" fmla="*/ 3299384 w 3344408"/>
              <a:gd name="connsiteY36" fmla="*/ 4249122 h 4321171"/>
              <a:gd name="connsiteX37" fmla="*/ 3286777 w 3344408"/>
              <a:gd name="connsiteY37" fmla="*/ 4262631 h 4321171"/>
              <a:gd name="connsiteX38" fmla="*/ 3271469 w 3344408"/>
              <a:gd name="connsiteY38" fmla="*/ 4275240 h 4321171"/>
              <a:gd name="connsiteX39" fmla="*/ 3257061 w 3344408"/>
              <a:gd name="connsiteY39" fmla="*/ 4286948 h 4321171"/>
              <a:gd name="connsiteX40" fmla="*/ 3240852 w 3344408"/>
              <a:gd name="connsiteY40" fmla="*/ 4296855 h 4321171"/>
              <a:gd name="connsiteX41" fmla="*/ 3222842 w 3344408"/>
              <a:gd name="connsiteY41" fmla="*/ 4305861 h 4321171"/>
              <a:gd name="connsiteX42" fmla="*/ 3204833 w 3344408"/>
              <a:gd name="connsiteY42" fmla="*/ 4312165 h 4321171"/>
              <a:gd name="connsiteX43" fmla="*/ 3185922 w 3344408"/>
              <a:gd name="connsiteY43" fmla="*/ 4317569 h 4321171"/>
              <a:gd name="connsiteX44" fmla="*/ 3176918 w 3344408"/>
              <a:gd name="connsiteY44" fmla="*/ 4319370 h 4321171"/>
              <a:gd name="connsiteX45" fmla="*/ 3167012 w 3344408"/>
              <a:gd name="connsiteY45" fmla="*/ 4320271 h 4321171"/>
              <a:gd name="connsiteX46" fmla="*/ 3156206 w 3344408"/>
              <a:gd name="connsiteY46" fmla="*/ 4321171 h 4321171"/>
              <a:gd name="connsiteX47" fmla="*/ 3146301 w 3344408"/>
              <a:gd name="connsiteY47" fmla="*/ 4321171 h 4321171"/>
              <a:gd name="connsiteX48" fmla="*/ 198107 w 3344408"/>
              <a:gd name="connsiteY48" fmla="*/ 4321171 h 4321171"/>
              <a:gd name="connsiteX49" fmla="*/ 188202 w 3344408"/>
              <a:gd name="connsiteY49" fmla="*/ 4321171 h 4321171"/>
              <a:gd name="connsiteX50" fmla="*/ 178297 w 3344408"/>
              <a:gd name="connsiteY50" fmla="*/ 4320271 h 4321171"/>
              <a:gd name="connsiteX51" fmla="*/ 168391 w 3344408"/>
              <a:gd name="connsiteY51" fmla="*/ 4319370 h 4321171"/>
              <a:gd name="connsiteX52" fmla="*/ 158486 w 3344408"/>
              <a:gd name="connsiteY52" fmla="*/ 4317569 h 4321171"/>
              <a:gd name="connsiteX53" fmla="*/ 139576 w 3344408"/>
              <a:gd name="connsiteY53" fmla="*/ 4312165 h 4321171"/>
              <a:gd name="connsiteX54" fmla="*/ 120665 w 3344408"/>
              <a:gd name="connsiteY54" fmla="*/ 4305861 h 4321171"/>
              <a:gd name="connsiteX55" fmla="*/ 104457 w 3344408"/>
              <a:gd name="connsiteY55" fmla="*/ 4296855 h 4321171"/>
              <a:gd name="connsiteX56" fmla="*/ 87347 w 3344408"/>
              <a:gd name="connsiteY56" fmla="*/ 4286948 h 4321171"/>
              <a:gd name="connsiteX57" fmla="*/ 72039 w 3344408"/>
              <a:gd name="connsiteY57" fmla="*/ 4275240 h 4321171"/>
              <a:gd name="connsiteX58" fmla="*/ 58532 w 3344408"/>
              <a:gd name="connsiteY58" fmla="*/ 4262631 h 4321171"/>
              <a:gd name="connsiteX59" fmla="*/ 45024 w 3344408"/>
              <a:gd name="connsiteY59" fmla="*/ 4249122 h 4321171"/>
              <a:gd name="connsiteX60" fmla="*/ 34219 w 3344408"/>
              <a:gd name="connsiteY60" fmla="*/ 4233811 h 4321171"/>
              <a:gd name="connsiteX61" fmla="*/ 23413 w 3344408"/>
              <a:gd name="connsiteY61" fmla="*/ 4217600 h 4321171"/>
              <a:gd name="connsiteX62" fmla="*/ 16209 w 3344408"/>
              <a:gd name="connsiteY62" fmla="*/ 4199588 h 4321171"/>
              <a:gd name="connsiteX63" fmla="*/ 9005 w 3344408"/>
              <a:gd name="connsiteY63" fmla="*/ 4182476 h 4321171"/>
              <a:gd name="connsiteX64" fmla="*/ 4503 w 3344408"/>
              <a:gd name="connsiteY64" fmla="*/ 4162662 h 4321171"/>
              <a:gd name="connsiteX65" fmla="*/ 1801 w 3344408"/>
              <a:gd name="connsiteY65" fmla="*/ 4152755 h 4321171"/>
              <a:gd name="connsiteX66" fmla="*/ 901 w 3344408"/>
              <a:gd name="connsiteY66" fmla="*/ 4143749 h 4321171"/>
              <a:gd name="connsiteX67" fmla="*/ 0 w 3344408"/>
              <a:gd name="connsiteY67" fmla="*/ 4133842 h 4321171"/>
              <a:gd name="connsiteX68" fmla="*/ 0 w 3344408"/>
              <a:gd name="connsiteY68" fmla="*/ 4123035 h 4321171"/>
              <a:gd name="connsiteX69" fmla="*/ 0 w 3344408"/>
              <a:gd name="connsiteY69" fmla="*/ 197236 h 4321171"/>
              <a:gd name="connsiteX70" fmla="*/ 0 w 3344408"/>
              <a:gd name="connsiteY70" fmla="*/ 187329 h 4321171"/>
              <a:gd name="connsiteX71" fmla="*/ 901 w 3344408"/>
              <a:gd name="connsiteY71" fmla="*/ 177422 h 4321171"/>
              <a:gd name="connsiteX72" fmla="*/ 1801 w 3344408"/>
              <a:gd name="connsiteY72" fmla="*/ 167515 h 4321171"/>
              <a:gd name="connsiteX73" fmla="*/ 4503 w 3344408"/>
              <a:gd name="connsiteY73" fmla="*/ 156708 h 4321171"/>
              <a:gd name="connsiteX74" fmla="*/ 9005 w 3344408"/>
              <a:gd name="connsiteY74" fmla="*/ 138695 h 4321171"/>
              <a:gd name="connsiteX75" fmla="*/ 16209 w 3344408"/>
              <a:gd name="connsiteY75" fmla="*/ 119783 h 4321171"/>
              <a:gd name="connsiteX76" fmla="*/ 23413 w 3344408"/>
              <a:gd name="connsiteY76" fmla="*/ 102671 h 4321171"/>
              <a:gd name="connsiteX77" fmla="*/ 34219 w 3344408"/>
              <a:gd name="connsiteY77" fmla="*/ 87360 h 4321171"/>
              <a:gd name="connsiteX78" fmla="*/ 45024 w 3344408"/>
              <a:gd name="connsiteY78" fmla="*/ 71149 h 4321171"/>
              <a:gd name="connsiteX79" fmla="*/ 58532 w 3344408"/>
              <a:gd name="connsiteY79" fmla="*/ 56739 h 4321171"/>
              <a:gd name="connsiteX80" fmla="*/ 72039 w 3344408"/>
              <a:gd name="connsiteY80" fmla="*/ 44130 h 4321171"/>
              <a:gd name="connsiteX81" fmla="*/ 87347 w 3344408"/>
              <a:gd name="connsiteY81" fmla="*/ 32422 h 4321171"/>
              <a:gd name="connsiteX82" fmla="*/ 104457 w 3344408"/>
              <a:gd name="connsiteY82" fmla="*/ 23416 h 4321171"/>
              <a:gd name="connsiteX83" fmla="*/ 120665 w 3344408"/>
              <a:gd name="connsiteY83" fmla="*/ 15311 h 4321171"/>
              <a:gd name="connsiteX84" fmla="*/ 139576 w 3344408"/>
              <a:gd name="connsiteY84" fmla="*/ 8106 h 4321171"/>
              <a:gd name="connsiteX85" fmla="*/ 158486 w 3344408"/>
              <a:gd name="connsiteY85" fmla="*/ 3603 h 4321171"/>
              <a:gd name="connsiteX86" fmla="*/ 168391 w 3344408"/>
              <a:gd name="connsiteY86" fmla="*/ 1801 h 4321171"/>
              <a:gd name="connsiteX87" fmla="*/ 178297 w 3344408"/>
              <a:gd name="connsiteY87" fmla="*/ 901 h 432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344408" h="4321171">
                <a:moveTo>
                  <a:pt x="328952" y="382051"/>
                </a:moveTo>
                <a:lnTo>
                  <a:pt x="328952" y="3944401"/>
                </a:lnTo>
                <a:lnTo>
                  <a:pt x="3015002" y="3944401"/>
                </a:lnTo>
                <a:lnTo>
                  <a:pt x="3015002" y="382051"/>
                </a:lnTo>
                <a:close/>
                <a:moveTo>
                  <a:pt x="188202" y="0"/>
                </a:moveTo>
                <a:lnTo>
                  <a:pt x="198107" y="0"/>
                </a:lnTo>
                <a:lnTo>
                  <a:pt x="3146301" y="0"/>
                </a:lnTo>
                <a:lnTo>
                  <a:pt x="3156206" y="0"/>
                </a:lnTo>
                <a:lnTo>
                  <a:pt x="3167012" y="901"/>
                </a:lnTo>
                <a:lnTo>
                  <a:pt x="3176918" y="1801"/>
                </a:lnTo>
                <a:lnTo>
                  <a:pt x="3185922" y="3603"/>
                </a:lnTo>
                <a:lnTo>
                  <a:pt x="3204833" y="8106"/>
                </a:lnTo>
                <a:lnTo>
                  <a:pt x="3222842" y="15311"/>
                </a:lnTo>
                <a:lnTo>
                  <a:pt x="3240852" y="23416"/>
                </a:lnTo>
                <a:lnTo>
                  <a:pt x="3257061" y="32422"/>
                </a:lnTo>
                <a:lnTo>
                  <a:pt x="3271469" y="44130"/>
                </a:lnTo>
                <a:lnTo>
                  <a:pt x="3286777" y="56739"/>
                </a:lnTo>
                <a:lnTo>
                  <a:pt x="3299384" y="71149"/>
                </a:lnTo>
                <a:lnTo>
                  <a:pt x="3311090" y="87360"/>
                </a:lnTo>
                <a:lnTo>
                  <a:pt x="3320095" y="102671"/>
                </a:lnTo>
                <a:lnTo>
                  <a:pt x="3329100" y="119783"/>
                </a:lnTo>
                <a:lnTo>
                  <a:pt x="3336304" y="138695"/>
                </a:lnTo>
                <a:lnTo>
                  <a:pt x="3340806" y="156708"/>
                </a:lnTo>
                <a:lnTo>
                  <a:pt x="3342607" y="167515"/>
                </a:lnTo>
                <a:lnTo>
                  <a:pt x="3343508" y="177422"/>
                </a:lnTo>
                <a:lnTo>
                  <a:pt x="3344408" y="187329"/>
                </a:lnTo>
                <a:lnTo>
                  <a:pt x="3344408" y="197236"/>
                </a:lnTo>
                <a:lnTo>
                  <a:pt x="3344408" y="4123035"/>
                </a:lnTo>
                <a:lnTo>
                  <a:pt x="3344408" y="4133842"/>
                </a:lnTo>
                <a:lnTo>
                  <a:pt x="3343508" y="4143749"/>
                </a:lnTo>
                <a:lnTo>
                  <a:pt x="3342607" y="4152755"/>
                </a:lnTo>
                <a:lnTo>
                  <a:pt x="3340806" y="4162662"/>
                </a:lnTo>
                <a:lnTo>
                  <a:pt x="3336304" y="4182476"/>
                </a:lnTo>
                <a:lnTo>
                  <a:pt x="3329100" y="4199588"/>
                </a:lnTo>
                <a:lnTo>
                  <a:pt x="3320095" y="4217600"/>
                </a:lnTo>
                <a:lnTo>
                  <a:pt x="3311090" y="4233811"/>
                </a:lnTo>
                <a:lnTo>
                  <a:pt x="3299384" y="4249122"/>
                </a:lnTo>
                <a:lnTo>
                  <a:pt x="3286777" y="4262631"/>
                </a:lnTo>
                <a:lnTo>
                  <a:pt x="3271469" y="4275240"/>
                </a:lnTo>
                <a:lnTo>
                  <a:pt x="3257061" y="4286948"/>
                </a:lnTo>
                <a:lnTo>
                  <a:pt x="3240852" y="4296855"/>
                </a:lnTo>
                <a:lnTo>
                  <a:pt x="3222842" y="4305861"/>
                </a:lnTo>
                <a:lnTo>
                  <a:pt x="3204833" y="4312165"/>
                </a:lnTo>
                <a:lnTo>
                  <a:pt x="3185922" y="4317569"/>
                </a:lnTo>
                <a:lnTo>
                  <a:pt x="3176918" y="4319370"/>
                </a:lnTo>
                <a:lnTo>
                  <a:pt x="3167012" y="4320271"/>
                </a:lnTo>
                <a:lnTo>
                  <a:pt x="3156206" y="4321171"/>
                </a:lnTo>
                <a:lnTo>
                  <a:pt x="3146301" y="4321171"/>
                </a:lnTo>
                <a:lnTo>
                  <a:pt x="198107" y="4321171"/>
                </a:lnTo>
                <a:lnTo>
                  <a:pt x="188202" y="4321171"/>
                </a:lnTo>
                <a:lnTo>
                  <a:pt x="178297" y="4320271"/>
                </a:lnTo>
                <a:lnTo>
                  <a:pt x="168391" y="4319370"/>
                </a:lnTo>
                <a:lnTo>
                  <a:pt x="158486" y="4317569"/>
                </a:lnTo>
                <a:lnTo>
                  <a:pt x="139576" y="4312165"/>
                </a:lnTo>
                <a:lnTo>
                  <a:pt x="120665" y="4305861"/>
                </a:lnTo>
                <a:lnTo>
                  <a:pt x="104457" y="4296855"/>
                </a:lnTo>
                <a:lnTo>
                  <a:pt x="87347" y="4286948"/>
                </a:lnTo>
                <a:lnTo>
                  <a:pt x="72039" y="4275240"/>
                </a:lnTo>
                <a:lnTo>
                  <a:pt x="58532" y="4262631"/>
                </a:lnTo>
                <a:lnTo>
                  <a:pt x="45024" y="4249122"/>
                </a:lnTo>
                <a:lnTo>
                  <a:pt x="34219" y="4233811"/>
                </a:lnTo>
                <a:lnTo>
                  <a:pt x="23413" y="4217600"/>
                </a:lnTo>
                <a:lnTo>
                  <a:pt x="16209" y="4199588"/>
                </a:lnTo>
                <a:lnTo>
                  <a:pt x="9005" y="4182476"/>
                </a:lnTo>
                <a:lnTo>
                  <a:pt x="4503" y="4162662"/>
                </a:lnTo>
                <a:lnTo>
                  <a:pt x="1801" y="4152755"/>
                </a:lnTo>
                <a:lnTo>
                  <a:pt x="901" y="4143749"/>
                </a:lnTo>
                <a:lnTo>
                  <a:pt x="0" y="4133842"/>
                </a:lnTo>
                <a:lnTo>
                  <a:pt x="0" y="4123035"/>
                </a:lnTo>
                <a:lnTo>
                  <a:pt x="0" y="197236"/>
                </a:lnTo>
                <a:lnTo>
                  <a:pt x="0" y="187329"/>
                </a:lnTo>
                <a:lnTo>
                  <a:pt x="901" y="177422"/>
                </a:lnTo>
                <a:lnTo>
                  <a:pt x="1801" y="167515"/>
                </a:lnTo>
                <a:lnTo>
                  <a:pt x="4503" y="156708"/>
                </a:lnTo>
                <a:lnTo>
                  <a:pt x="9005" y="138695"/>
                </a:lnTo>
                <a:lnTo>
                  <a:pt x="16209" y="119783"/>
                </a:lnTo>
                <a:lnTo>
                  <a:pt x="23413" y="102671"/>
                </a:lnTo>
                <a:lnTo>
                  <a:pt x="34219" y="87360"/>
                </a:lnTo>
                <a:lnTo>
                  <a:pt x="45024" y="71149"/>
                </a:lnTo>
                <a:lnTo>
                  <a:pt x="58532" y="56739"/>
                </a:lnTo>
                <a:lnTo>
                  <a:pt x="72039" y="44130"/>
                </a:lnTo>
                <a:lnTo>
                  <a:pt x="87347" y="32422"/>
                </a:lnTo>
                <a:lnTo>
                  <a:pt x="104457" y="23416"/>
                </a:lnTo>
                <a:lnTo>
                  <a:pt x="120665" y="15311"/>
                </a:lnTo>
                <a:lnTo>
                  <a:pt x="139576" y="8106"/>
                </a:lnTo>
                <a:lnTo>
                  <a:pt x="158486" y="3603"/>
                </a:lnTo>
                <a:lnTo>
                  <a:pt x="168391" y="1801"/>
                </a:lnTo>
                <a:lnTo>
                  <a:pt x="178297" y="901"/>
                </a:lnTo>
                <a:close/>
              </a:path>
            </a:pathLst>
          </a:custGeom>
          <a:solidFill>
            <a:schemeClr val="tx1">
              <a:lumMod val="85000"/>
              <a:lumOff val="15000"/>
            </a:schemeClr>
          </a:solidFill>
          <a:ln>
            <a:noFill/>
          </a:ln>
        </p:spPr>
        <p:txBody>
          <a:bodyP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n-lt"/>
              <a:ea typeface="+mn-ea"/>
              <a:cs typeface="+mn-cs"/>
            </a:endParaRPr>
          </a:p>
        </p:txBody>
      </p:sp>
      <p:sp>
        <p:nvSpPr>
          <p:cNvPr id="20486" name="Freeform 13"/>
          <p:cNvSpPr/>
          <p:nvPr/>
        </p:nvSpPr>
        <p:spPr>
          <a:xfrm>
            <a:off x="1954213" y="1898650"/>
            <a:ext cx="74612" cy="74613"/>
          </a:xfrm>
          <a:custGeom>
            <a:avLst/>
            <a:gdLst>
              <a:gd name="txL" fmla="*/ 0 w 78"/>
              <a:gd name="txT" fmla="*/ 0 h 78"/>
              <a:gd name="txR" fmla="*/ 78 w 78"/>
              <a:gd name="txB" fmla="*/ 78 h 7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78" h="78">
                <a:moveTo>
                  <a:pt x="78" y="39"/>
                </a:moveTo>
                <a:lnTo>
                  <a:pt x="78" y="46"/>
                </a:lnTo>
                <a:lnTo>
                  <a:pt x="74" y="54"/>
                </a:lnTo>
                <a:lnTo>
                  <a:pt x="71" y="60"/>
                </a:lnTo>
                <a:lnTo>
                  <a:pt x="67" y="66"/>
                </a:lnTo>
                <a:lnTo>
                  <a:pt x="60" y="71"/>
                </a:lnTo>
                <a:lnTo>
                  <a:pt x="54" y="74"/>
                </a:lnTo>
                <a:lnTo>
                  <a:pt x="47" y="77"/>
                </a:lnTo>
                <a:lnTo>
                  <a:pt x="39" y="78"/>
                </a:lnTo>
                <a:lnTo>
                  <a:pt x="31" y="77"/>
                </a:lnTo>
                <a:lnTo>
                  <a:pt x="24" y="74"/>
                </a:lnTo>
                <a:lnTo>
                  <a:pt x="17" y="71"/>
                </a:lnTo>
                <a:lnTo>
                  <a:pt x="12" y="66"/>
                </a:lnTo>
                <a:lnTo>
                  <a:pt x="6" y="60"/>
                </a:lnTo>
                <a:lnTo>
                  <a:pt x="3" y="54"/>
                </a:lnTo>
                <a:lnTo>
                  <a:pt x="1" y="46"/>
                </a:lnTo>
                <a:lnTo>
                  <a:pt x="0" y="39"/>
                </a:lnTo>
                <a:lnTo>
                  <a:pt x="1" y="31"/>
                </a:lnTo>
                <a:lnTo>
                  <a:pt x="3" y="24"/>
                </a:lnTo>
                <a:lnTo>
                  <a:pt x="6" y="17"/>
                </a:lnTo>
                <a:lnTo>
                  <a:pt x="12" y="11"/>
                </a:lnTo>
                <a:lnTo>
                  <a:pt x="17" y="6"/>
                </a:lnTo>
                <a:lnTo>
                  <a:pt x="24" y="3"/>
                </a:lnTo>
                <a:lnTo>
                  <a:pt x="31" y="1"/>
                </a:lnTo>
                <a:lnTo>
                  <a:pt x="39" y="0"/>
                </a:lnTo>
                <a:lnTo>
                  <a:pt x="47" y="1"/>
                </a:lnTo>
                <a:lnTo>
                  <a:pt x="54" y="3"/>
                </a:lnTo>
                <a:lnTo>
                  <a:pt x="60" y="6"/>
                </a:lnTo>
                <a:lnTo>
                  <a:pt x="67" y="11"/>
                </a:lnTo>
                <a:lnTo>
                  <a:pt x="71" y="17"/>
                </a:lnTo>
                <a:lnTo>
                  <a:pt x="74" y="24"/>
                </a:lnTo>
                <a:lnTo>
                  <a:pt x="78" y="31"/>
                </a:lnTo>
                <a:lnTo>
                  <a:pt x="78" y="39"/>
                </a:lnTo>
                <a:close/>
              </a:path>
            </a:pathLst>
          </a:custGeom>
          <a:solidFill>
            <a:srgbClr val="FEFEFE"/>
          </a:solidFill>
          <a:ln w="9525">
            <a:noFill/>
          </a:ln>
        </p:spPr>
        <p:txBody>
          <a:bodyPr/>
          <a:p>
            <a:endParaRPr lang="zh-CN" altLang="en-US" dirty="0">
              <a:latin typeface="Arial" panose="020B0604020202020204" pitchFamily="34" charset="0"/>
            </a:endParaRPr>
          </a:p>
        </p:txBody>
      </p:sp>
      <p:sp>
        <p:nvSpPr>
          <p:cNvPr id="12" name="Freeform 27"/>
          <p:cNvSpPr/>
          <p:nvPr/>
        </p:nvSpPr>
        <p:spPr bwMode="auto">
          <a:xfrm>
            <a:off x="1954213" y="1898650"/>
            <a:ext cx="74613" cy="74613"/>
          </a:xfrm>
          <a:custGeom>
            <a:avLst/>
            <a:gdLst>
              <a:gd name="T0" fmla="*/ 39 w 78"/>
              <a:gd name="T1" fmla="*/ 78 h 78"/>
              <a:gd name="T2" fmla="*/ 31 w 78"/>
              <a:gd name="T3" fmla="*/ 77 h 78"/>
              <a:gd name="T4" fmla="*/ 24 w 78"/>
              <a:gd name="T5" fmla="*/ 74 h 78"/>
              <a:gd name="T6" fmla="*/ 17 w 78"/>
              <a:gd name="T7" fmla="*/ 71 h 78"/>
              <a:gd name="T8" fmla="*/ 12 w 78"/>
              <a:gd name="T9" fmla="*/ 66 h 78"/>
              <a:gd name="T10" fmla="*/ 6 w 78"/>
              <a:gd name="T11" fmla="*/ 60 h 78"/>
              <a:gd name="T12" fmla="*/ 3 w 78"/>
              <a:gd name="T13" fmla="*/ 54 h 78"/>
              <a:gd name="T14" fmla="*/ 1 w 78"/>
              <a:gd name="T15" fmla="*/ 46 h 78"/>
              <a:gd name="T16" fmla="*/ 0 w 78"/>
              <a:gd name="T17" fmla="*/ 39 h 78"/>
              <a:gd name="T18" fmla="*/ 1 w 78"/>
              <a:gd name="T19" fmla="*/ 31 h 78"/>
              <a:gd name="T20" fmla="*/ 3 w 78"/>
              <a:gd name="T21" fmla="*/ 24 h 78"/>
              <a:gd name="T22" fmla="*/ 6 w 78"/>
              <a:gd name="T23" fmla="*/ 17 h 78"/>
              <a:gd name="T24" fmla="*/ 12 w 78"/>
              <a:gd name="T25" fmla="*/ 11 h 78"/>
              <a:gd name="T26" fmla="*/ 17 w 78"/>
              <a:gd name="T27" fmla="*/ 6 h 78"/>
              <a:gd name="T28" fmla="*/ 24 w 78"/>
              <a:gd name="T29" fmla="*/ 3 h 78"/>
              <a:gd name="T30" fmla="*/ 31 w 78"/>
              <a:gd name="T31" fmla="*/ 1 h 78"/>
              <a:gd name="T32" fmla="*/ 39 w 78"/>
              <a:gd name="T33" fmla="*/ 0 h 78"/>
              <a:gd name="T34" fmla="*/ 47 w 78"/>
              <a:gd name="T35" fmla="*/ 1 h 78"/>
              <a:gd name="T36" fmla="*/ 54 w 78"/>
              <a:gd name="T37" fmla="*/ 3 h 78"/>
              <a:gd name="T38" fmla="*/ 60 w 78"/>
              <a:gd name="T39" fmla="*/ 6 h 78"/>
              <a:gd name="T40" fmla="*/ 67 w 78"/>
              <a:gd name="T41" fmla="*/ 11 h 78"/>
              <a:gd name="T42" fmla="*/ 71 w 78"/>
              <a:gd name="T43" fmla="*/ 17 h 78"/>
              <a:gd name="T44" fmla="*/ 74 w 78"/>
              <a:gd name="T45" fmla="*/ 24 h 78"/>
              <a:gd name="T46" fmla="*/ 78 w 78"/>
              <a:gd name="T47" fmla="*/ 31 h 78"/>
              <a:gd name="T48" fmla="*/ 78 w 78"/>
              <a:gd name="T49" fmla="*/ 39 h 78"/>
              <a:gd name="T50" fmla="*/ 78 w 78"/>
              <a:gd name="T51" fmla="*/ 46 h 78"/>
              <a:gd name="T52" fmla="*/ 74 w 78"/>
              <a:gd name="T53" fmla="*/ 54 h 78"/>
              <a:gd name="T54" fmla="*/ 71 w 78"/>
              <a:gd name="T55" fmla="*/ 60 h 78"/>
              <a:gd name="T56" fmla="*/ 67 w 78"/>
              <a:gd name="T57" fmla="*/ 66 h 78"/>
              <a:gd name="T58" fmla="*/ 60 w 78"/>
              <a:gd name="T59" fmla="*/ 71 h 78"/>
              <a:gd name="T60" fmla="*/ 54 w 78"/>
              <a:gd name="T61" fmla="*/ 74 h 78"/>
              <a:gd name="T62" fmla="*/ 47 w 78"/>
              <a:gd name="T63" fmla="*/ 77 h 78"/>
              <a:gd name="T64" fmla="*/ 39 w 78"/>
              <a:gd name="T6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39" y="78"/>
                </a:moveTo>
                <a:lnTo>
                  <a:pt x="31" y="77"/>
                </a:lnTo>
                <a:lnTo>
                  <a:pt x="24" y="74"/>
                </a:lnTo>
                <a:lnTo>
                  <a:pt x="17" y="71"/>
                </a:lnTo>
                <a:lnTo>
                  <a:pt x="12" y="66"/>
                </a:lnTo>
                <a:lnTo>
                  <a:pt x="6" y="60"/>
                </a:lnTo>
                <a:lnTo>
                  <a:pt x="3" y="54"/>
                </a:lnTo>
                <a:lnTo>
                  <a:pt x="1" y="46"/>
                </a:lnTo>
                <a:lnTo>
                  <a:pt x="0" y="39"/>
                </a:lnTo>
                <a:lnTo>
                  <a:pt x="1" y="31"/>
                </a:lnTo>
                <a:lnTo>
                  <a:pt x="3" y="24"/>
                </a:lnTo>
                <a:lnTo>
                  <a:pt x="6" y="17"/>
                </a:lnTo>
                <a:lnTo>
                  <a:pt x="12" y="11"/>
                </a:lnTo>
                <a:lnTo>
                  <a:pt x="17" y="6"/>
                </a:lnTo>
                <a:lnTo>
                  <a:pt x="24" y="3"/>
                </a:lnTo>
                <a:lnTo>
                  <a:pt x="31" y="1"/>
                </a:lnTo>
                <a:lnTo>
                  <a:pt x="39" y="0"/>
                </a:lnTo>
                <a:lnTo>
                  <a:pt x="47" y="1"/>
                </a:lnTo>
                <a:lnTo>
                  <a:pt x="54" y="3"/>
                </a:lnTo>
                <a:lnTo>
                  <a:pt x="60" y="6"/>
                </a:lnTo>
                <a:lnTo>
                  <a:pt x="67" y="11"/>
                </a:lnTo>
                <a:lnTo>
                  <a:pt x="71" y="17"/>
                </a:lnTo>
                <a:lnTo>
                  <a:pt x="74" y="24"/>
                </a:lnTo>
                <a:lnTo>
                  <a:pt x="78" y="31"/>
                </a:lnTo>
                <a:lnTo>
                  <a:pt x="78" y="39"/>
                </a:lnTo>
                <a:lnTo>
                  <a:pt x="78" y="46"/>
                </a:lnTo>
                <a:lnTo>
                  <a:pt x="74" y="54"/>
                </a:lnTo>
                <a:lnTo>
                  <a:pt x="71" y="60"/>
                </a:lnTo>
                <a:lnTo>
                  <a:pt x="67" y="66"/>
                </a:lnTo>
                <a:lnTo>
                  <a:pt x="60" y="71"/>
                </a:lnTo>
                <a:lnTo>
                  <a:pt x="54" y="74"/>
                </a:lnTo>
                <a:lnTo>
                  <a:pt x="47" y="77"/>
                </a:lnTo>
                <a:lnTo>
                  <a:pt x="39" y="78"/>
                </a:lnTo>
                <a:close/>
              </a:path>
            </a:pathLst>
          </a:custGeom>
          <a:solidFill>
            <a:schemeClr val="tx1">
              <a:lumMod val="85000"/>
              <a:lumOff val="15000"/>
            </a:schemeClr>
          </a:solidFill>
          <a:ln>
            <a:noFill/>
          </a:ln>
        </p:spPr>
        <p:txBody>
          <a:bodyP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n-lt"/>
              <a:ea typeface="+mn-ea"/>
              <a:cs typeface="+mn-cs"/>
            </a:endParaRPr>
          </a:p>
        </p:txBody>
      </p:sp>
      <p:sp>
        <p:nvSpPr>
          <p:cNvPr id="13" name="矩形 12"/>
          <p:cNvSpPr/>
          <p:nvPr/>
        </p:nvSpPr>
        <p:spPr>
          <a:xfrm>
            <a:off x="550863" y="1844675"/>
            <a:ext cx="2879725" cy="4321175"/>
          </a:xfrm>
          <a:prstGeom prst="rect">
            <a:avLst/>
          </a:pr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 name="圆角矩形 27"/>
          <p:cNvSpPr/>
          <p:nvPr/>
        </p:nvSpPr>
        <p:spPr>
          <a:xfrm>
            <a:off x="4916488" y="1657350"/>
            <a:ext cx="6689725" cy="935038"/>
          </a:xfrm>
          <a:prstGeom prst="roundRect">
            <a:avLst/>
          </a:prstGeom>
          <a:solidFill>
            <a:srgbClr val="D9D9D9">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1" name="组合 28"/>
          <p:cNvGrpSpPr/>
          <p:nvPr/>
        </p:nvGrpSpPr>
        <p:grpSpPr>
          <a:xfrm>
            <a:off x="4445000" y="1590675"/>
            <a:ext cx="995363" cy="1041400"/>
            <a:chOff x="1819647" y="2164806"/>
            <a:chExt cx="1047750" cy="1095080"/>
          </a:xfrm>
        </p:grpSpPr>
        <p:sp>
          <p:nvSpPr>
            <p:cNvPr id="30" name="Freeform 28"/>
            <p:cNvSpPr/>
            <p:nvPr/>
          </p:nvSpPr>
          <p:spPr>
            <a:xfrm>
              <a:off x="1819647" y="2164806"/>
              <a:ext cx="1047750" cy="1048339"/>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rgbClr val="6BDBC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9314" tIns="169314" rIns="169314" bIns="169314" spcCol="1270" anchor="ctr"/>
            <a:lstStyle/>
            <a:p>
              <a:pPr marL="0" marR="0" lvl="0" indent="0" algn="ctr" defTabSz="1111250" rtl="0" eaLnBrk="1" fontAlgn="base" latinLnBrk="0" hangingPunct="1">
                <a:lnSpc>
                  <a:spcPct val="90000"/>
                </a:lnSpc>
                <a:spcBef>
                  <a:spcPct val="0"/>
                </a:spcBef>
                <a:spcAft>
                  <a:spcPct val="35000"/>
                </a:spcAft>
                <a:buClrTx/>
                <a:buSzTx/>
                <a:buFontTx/>
                <a:buNone/>
                <a:defRPr/>
              </a:pPr>
              <a:endParaRPr kumimoji="0" lang="en-GB" sz="2500" b="0" i="0" u="none" strike="noStrike" kern="1200" cap="none" spc="0" normalizeH="0" baseline="0" noProof="0">
                <a:ln>
                  <a:noFill/>
                </a:ln>
                <a:solidFill>
                  <a:schemeClr val="lt1"/>
                </a:solidFill>
                <a:effectLst/>
                <a:uLnTx/>
                <a:uFillTx/>
                <a:latin typeface="+mn-lt"/>
                <a:ea typeface="+mn-ea"/>
                <a:cs typeface="+mn-cs"/>
              </a:endParaRPr>
            </a:p>
          </p:txBody>
        </p:sp>
        <p:sp>
          <p:nvSpPr>
            <p:cNvPr id="20511" name="Shape 54"/>
            <p:cNvSpPr txBox="1"/>
            <p:nvPr/>
          </p:nvSpPr>
          <p:spPr>
            <a:xfrm>
              <a:off x="1854249" y="2379209"/>
              <a:ext cx="1000843" cy="880677"/>
            </a:xfrm>
            <a:prstGeom prst="rect">
              <a:avLst/>
            </a:prstGeom>
            <a:noFill/>
            <a:ln w="9525">
              <a:noFill/>
            </a:ln>
          </p:spPr>
          <p:txBody>
            <a:bodyPr/>
            <a:p>
              <a:pPr algn="ctr"/>
              <a:r>
                <a:rPr lang="en-US" altLang="zh-CN" sz="4000" dirty="0">
                  <a:solidFill>
                    <a:schemeClr val="bg1"/>
                  </a:solidFill>
                  <a:latin typeface="微软雅黑" panose="020B0503020204020204" pitchFamily="34" charset="-122"/>
                  <a:ea typeface="微软雅黑" panose="020B0503020204020204" pitchFamily="34" charset="-122"/>
                </a:rPr>
                <a:t>1</a:t>
              </a:r>
              <a:endParaRPr lang="en-US" altLang="zh-CN" sz="4000" dirty="0">
                <a:solidFill>
                  <a:schemeClr val="bg1"/>
                </a:solidFill>
                <a:latin typeface="微软雅黑" panose="020B0503020204020204" pitchFamily="34" charset="-122"/>
                <a:ea typeface="微软雅黑" panose="020B0503020204020204" pitchFamily="34" charset="-122"/>
              </a:endParaRPr>
            </a:p>
          </p:txBody>
        </p:sp>
      </p:grpSp>
      <p:sp>
        <p:nvSpPr>
          <p:cNvPr id="32" name="Shape 54"/>
          <p:cNvSpPr txBox="1"/>
          <p:nvPr/>
        </p:nvSpPr>
        <p:spPr>
          <a:xfrm>
            <a:off x="5446713" y="1700213"/>
            <a:ext cx="5905500" cy="649287"/>
          </a:xfrm>
          <a:prstGeom prst="rect">
            <a:avLst/>
          </a:prstGeom>
          <a:noFill/>
          <a:ln w="9525">
            <a:noFill/>
          </a:ln>
        </p:spPr>
        <p:txBody>
          <a:bodyPr/>
          <a:p>
            <a:r>
              <a:rPr lang="zh-CN" altLang="en-US" b="1" dirty="0">
                <a:solidFill>
                  <a:srgbClr val="6BDBCF"/>
                </a:solidFill>
                <a:latin typeface="微软雅黑" panose="020B0503020204020204" pitchFamily="34" charset="-122"/>
                <a:ea typeface="微软雅黑" panose="020B0503020204020204" pitchFamily="34" charset="-122"/>
              </a:rPr>
              <a:t>发票领购资格确认</a:t>
            </a:r>
            <a:endParaRPr lang="zh-CN" altLang="en-US" b="1" dirty="0">
              <a:solidFill>
                <a:srgbClr val="6BDBCF"/>
              </a:solidFill>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rPr>
              <a:t>一般纳税人资格和小规模纳税人资格确认后，方可申领相应种类的增值税发票和数量上限</a:t>
            </a:r>
            <a:endParaRPr lang="zh-CN" altLang="en-US" sz="1600" dirty="0">
              <a:latin typeface="微软雅黑" panose="020B0503020204020204" pitchFamily="34" charset="-122"/>
              <a:ea typeface="微软雅黑" panose="020B0503020204020204" pitchFamily="34" charset="-122"/>
            </a:endParaRPr>
          </a:p>
        </p:txBody>
      </p:sp>
      <p:sp>
        <p:nvSpPr>
          <p:cNvPr id="33" name="圆角矩形 32"/>
          <p:cNvSpPr/>
          <p:nvPr/>
        </p:nvSpPr>
        <p:spPr>
          <a:xfrm>
            <a:off x="4916488" y="2724150"/>
            <a:ext cx="6689725" cy="936625"/>
          </a:xfrm>
          <a:prstGeom prst="roundRect">
            <a:avLst/>
          </a:prstGeom>
          <a:solidFill>
            <a:srgbClr val="D9D9D9">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5" name="组合 33"/>
          <p:cNvGrpSpPr/>
          <p:nvPr/>
        </p:nvGrpSpPr>
        <p:grpSpPr>
          <a:xfrm>
            <a:off x="4445000" y="2659063"/>
            <a:ext cx="995363" cy="1041400"/>
            <a:chOff x="1819647" y="2164806"/>
            <a:chExt cx="1047750" cy="1095080"/>
          </a:xfrm>
        </p:grpSpPr>
        <p:sp>
          <p:nvSpPr>
            <p:cNvPr id="35" name="Freeform 28"/>
            <p:cNvSpPr/>
            <p:nvPr/>
          </p:nvSpPr>
          <p:spPr>
            <a:xfrm>
              <a:off x="1819647" y="2164806"/>
              <a:ext cx="1047750" cy="1048339"/>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rgbClr val="56B1B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9314" tIns="169314" rIns="169314" bIns="169314" spcCol="1270" anchor="ctr"/>
            <a:lstStyle/>
            <a:p>
              <a:pPr marL="0" marR="0" lvl="0" indent="0" algn="ctr" defTabSz="1111250" rtl="0" eaLnBrk="1" fontAlgn="base" latinLnBrk="0" hangingPunct="1">
                <a:lnSpc>
                  <a:spcPct val="90000"/>
                </a:lnSpc>
                <a:spcBef>
                  <a:spcPct val="0"/>
                </a:spcBef>
                <a:spcAft>
                  <a:spcPct val="35000"/>
                </a:spcAft>
                <a:buClrTx/>
                <a:buSzTx/>
                <a:buFontTx/>
                <a:buNone/>
                <a:defRPr/>
              </a:pPr>
              <a:endParaRPr kumimoji="0" lang="en-GB" sz="2500" b="0" i="0" u="none" strike="noStrike" kern="1200" cap="none" spc="0" normalizeH="0" baseline="0" noProof="0">
                <a:ln>
                  <a:noFill/>
                </a:ln>
                <a:solidFill>
                  <a:schemeClr val="lt1"/>
                </a:solidFill>
                <a:effectLst/>
                <a:uLnTx/>
                <a:uFillTx/>
                <a:latin typeface="+mn-lt"/>
                <a:ea typeface="+mn-ea"/>
                <a:cs typeface="+mn-cs"/>
              </a:endParaRPr>
            </a:p>
          </p:txBody>
        </p:sp>
        <p:sp>
          <p:nvSpPr>
            <p:cNvPr id="20509" name="Shape 54"/>
            <p:cNvSpPr txBox="1"/>
            <p:nvPr/>
          </p:nvSpPr>
          <p:spPr>
            <a:xfrm>
              <a:off x="1854249" y="2379209"/>
              <a:ext cx="1000843" cy="880677"/>
            </a:xfrm>
            <a:prstGeom prst="rect">
              <a:avLst/>
            </a:prstGeom>
            <a:noFill/>
            <a:ln w="9525">
              <a:noFill/>
            </a:ln>
          </p:spPr>
          <p:txBody>
            <a:bodyPr/>
            <a:p>
              <a:pPr algn="ctr"/>
              <a:r>
                <a:rPr lang="en-US" altLang="zh-CN" sz="4000" dirty="0">
                  <a:solidFill>
                    <a:schemeClr val="bg1"/>
                  </a:solidFill>
                  <a:latin typeface="微软雅黑" panose="020B0503020204020204" pitchFamily="34" charset="-122"/>
                  <a:ea typeface="微软雅黑" panose="020B0503020204020204" pitchFamily="34" charset="-122"/>
                </a:rPr>
                <a:t>2</a:t>
              </a:r>
              <a:endParaRPr lang="en-US" altLang="zh-CN" sz="4000" dirty="0">
                <a:solidFill>
                  <a:schemeClr val="bg1"/>
                </a:solidFill>
                <a:latin typeface="微软雅黑" panose="020B0503020204020204" pitchFamily="34" charset="-122"/>
                <a:ea typeface="微软雅黑" panose="020B0503020204020204" pitchFamily="34" charset="-122"/>
              </a:endParaRPr>
            </a:p>
          </p:txBody>
        </p:sp>
      </p:grpSp>
      <p:sp>
        <p:nvSpPr>
          <p:cNvPr id="37" name="Shape 54"/>
          <p:cNvSpPr txBox="1"/>
          <p:nvPr/>
        </p:nvSpPr>
        <p:spPr>
          <a:xfrm>
            <a:off x="5519738" y="2781300"/>
            <a:ext cx="5905500" cy="650875"/>
          </a:xfrm>
          <a:prstGeom prst="rect">
            <a:avLst/>
          </a:prstGeom>
          <a:noFill/>
          <a:ln w="9525">
            <a:noFill/>
          </a:ln>
        </p:spPr>
        <p:txBody>
          <a:bodyPr/>
          <a:p>
            <a:r>
              <a:rPr lang="zh-CN" altLang="en-US" b="1" dirty="0">
                <a:solidFill>
                  <a:srgbClr val="6BDBCF"/>
                </a:solidFill>
                <a:latin typeface="微软雅黑" panose="020B0503020204020204" pitchFamily="34" charset="-122"/>
                <a:ea typeface="微软雅黑" panose="020B0503020204020204" pitchFamily="34" charset="-122"/>
              </a:rPr>
              <a:t>发票领购</a:t>
            </a:r>
            <a:endParaRPr lang="zh-CN" altLang="en-US" b="1" dirty="0">
              <a:solidFill>
                <a:srgbClr val="6BDBCF"/>
              </a:solidFill>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rPr>
              <a:t>根据本企业的业务状况，申请和购买规定范围内的发票。注意领购时需提供的资料 </a:t>
            </a:r>
            <a:endParaRPr lang="zh-CN" altLang="en-US" sz="1600" dirty="0">
              <a:latin typeface="微软雅黑" panose="020B0503020204020204" pitchFamily="34" charset="-122"/>
              <a:ea typeface="微软雅黑" panose="020B0503020204020204" pitchFamily="34" charset="-122"/>
            </a:endParaRPr>
          </a:p>
        </p:txBody>
      </p:sp>
      <p:sp>
        <p:nvSpPr>
          <p:cNvPr id="38" name="圆角矩形 37"/>
          <p:cNvSpPr/>
          <p:nvPr/>
        </p:nvSpPr>
        <p:spPr>
          <a:xfrm>
            <a:off x="4941888" y="3860800"/>
            <a:ext cx="6689725" cy="936625"/>
          </a:xfrm>
          <a:prstGeom prst="roundRect">
            <a:avLst/>
          </a:prstGeom>
          <a:solidFill>
            <a:srgbClr val="D9D9D9">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6" name="组合 38"/>
          <p:cNvGrpSpPr/>
          <p:nvPr/>
        </p:nvGrpSpPr>
        <p:grpSpPr>
          <a:xfrm>
            <a:off x="4445000" y="3751263"/>
            <a:ext cx="995363" cy="1041400"/>
            <a:chOff x="1819647" y="2164806"/>
            <a:chExt cx="1047750" cy="1095080"/>
          </a:xfrm>
        </p:grpSpPr>
        <p:sp>
          <p:nvSpPr>
            <p:cNvPr id="40" name="Freeform 28"/>
            <p:cNvSpPr/>
            <p:nvPr/>
          </p:nvSpPr>
          <p:spPr>
            <a:xfrm>
              <a:off x="1819647" y="2164806"/>
              <a:ext cx="1047750" cy="1048339"/>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rgbClr val="6BDBC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9314" tIns="169314" rIns="169314" bIns="169314" spcCol="1270" anchor="ctr"/>
            <a:lstStyle/>
            <a:p>
              <a:pPr marL="0" marR="0" lvl="0" indent="0" algn="ctr" defTabSz="1111250" rtl="0" eaLnBrk="1" fontAlgn="base" latinLnBrk="0" hangingPunct="1">
                <a:lnSpc>
                  <a:spcPct val="90000"/>
                </a:lnSpc>
                <a:spcBef>
                  <a:spcPct val="0"/>
                </a:spcBef>
                <a:spcAft>
                  <a:spcPct val="35000"/>
                </a:spcAft>
                <a:buClrTx/>
                <a:buSzTx/>
                <a:buFontTx/>
                <a:buNone/>
                <a:defRPr/>
              </a:pPr>
              <a:endParaRPr kumimoji="0" lang="en-GB" sz="2500" b="0" i="0" u="none" strike="noStrike" kern="1200" cap="none" spc="0" normalizeH="0" baseline="0" noProof="0">
                <a:ln>
                  <a:noFill/>
                </a:ln>
                <a:solidFill>
                  <a:schemeClr val="lt1"/>
                </a:solidFill>
                <a:effectLst/>
                <a:uLnTx/>
                <a:uFillTx/>
                <a:latin typeface="+mn-lt"/>
                <a:ea typeface="+mn-ea"/>
                <a:cs typeface="+mn-cs"/>
              </a:endParaRPr>
            </a:p>
          </p:txBody>
        </p:sp>
        <p:sp>
          <p:nvSpPr>
            <p:cNvPr id="20507" name="Shape 54"/>
            <p:cNvSpPr txBox="1"/>
            <p:nvPr/>
          </p:nvSpPr>
          <p:spPr>
            <a:xfrm>
              <a:off x="1854249" y="2379209"/>
              <a:ext cx="1000843" cy="880677"/>
            </a:xfrm>
            <a:prstGeom prst="rect">
              <a:avLst/>
            </a:prstGeom>
            <a:noFill/>
            <a:ln w="9525">
              <a:noFill/>
            </a:ln>
          </p:spPr>
          <p:txBody>
            <a:bodyPr/>
            <a:p>
              <a:pPr algn="ctr"/>
              <a:r>
                <a:rPr lang="en-US" altLang="zh-CN" sz="4000" dirty="0">
                  <a:solidFill>
                    <a:schemeClr val="bg1"/>
                  </a:solidFill>
                  <a:latin typeface="微软雅黑" panose="020B0503020204020204" pitchFamily="34" charset="-122"/>
                  <a:ea typeface="微软雅黑" panose="020B0503020204020204" pitchFamily="34" charset="-122"/>
                </a:rPr>
                <a:t>3</a:t>
              </a:r>
              <a:endParaRPr lang="en-US" altLang="zh-CN" sz="4000" dirty="0">
                <a:solidFill>
                  <a:schemeClr val="bg1"/>
                </a:solidFill>
                <a:latin typeface="微软雅黑" panose="020B0503020204020204" pitchFamily="34" charset="-122"/>
                <a:ea typeface="微软雅黑" panose="020B0503020204020204" pitchFamily="34" charset="-122"/>
              </a:endParaRPr>
            </a:p>
          </p:txBody>
        </p:sp>
      </p:grpSp>
      <p:sp>
        <p:nvSpPr>
          <p:cNvPr id="43" name="圆角矩形 42"/>
          <p:cNvSpPr/>
          <p:nvPr/>
        </p:nvSpPr>
        <p:spPr>
          <a:xfrm>
            <a:off x="4911725" y="4897438"/>
            <a:ext cx="6689725" cy="936625"/>
          </a:xfrm>
          <a:prstGeom prst="roundRect">
            <a:avLst/>
          </a:prstGeom>
          <a:solidFill>
            <a:srgbClr val="D9D9D9">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8" name="组合 43"/>
          <p:cNvGrpSpPr/>
          <p:nvPr/>
        </p:nvGrpSpPr>
        <p:grpSpPr>
          <a:xfrm>
            <a:off x="4438650" y="4830763"/>
            <a:ext cx="996950" cy="1041400"/>
            <a:chOff x="1819647" y="2164806"/>
            <a:chExt cx="1047750" cy="1095080"/>
          </a:xfrm>
        </p:grpSpPr>
        <p:sp>
          <p:nvSpPr>
            <p:cNvPr id="45" name="Freeform 28"/>
            <p:cNvSpPr/>
            <p:nvPr/>
          </p:nvSpPr>
          <p:spPr>
            <a:xfrm>
              <a:off x="1819647" y="2164806"/>
              <a:ext cx="1047750" cy="1048339"/>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rgbClr val="56B1B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9314" tIns="169314" rIns="169314" bIns="169314" spcCol="1270" anchor="ctr"/>
            <a:lstStyle/>
            <a:p>
              <a:pPr marL="0" marR="0" lvl="0" indent="0" algn="ctr" defTabSz="1111250" rtl="0" eaLnBrk="1" fontAlgn="base" latinLnBrk="0" hangingPunct="1">
                <a:lnSpc>
                  <a:spcPct val="90000"/>
                </a:lnSpc>
                <a:spcBef>
                  <a:spcPct val="0"/>
                </a:spcBef>
                <a:spcAft>
                  <a:spcPct val="35000"/>
                </a:spcAft>
                <a:buClrTx/>
                <a:buSzTx/>
                <a:buFontTx/>
                <a:buNone/>
                <a:defRPr/>
              </a:pPr>
              <a:endParaRPr kumimoji="0" lang="en-GB" sz="2500" b="0" i="0" u="none" strike="noStrike" kern="1200" cap="none" spc="0" normalizeH="0" baseline="0" noProof="0">
                <a:ln>
                  <a:noFill/>
                </a:ln>
                <a:solidFill>
                  <a:schemeClr val="lt1"/>
                </a:solidFill>
                <a:effectLst/>
                <a:uLnTx/>
                <a:uFillTx/>
                <a:latin typeface="+mn-lt"/>
                <a:ea typeface="+mn-ea"/>
                <a:cs typeface="+mn-cs"/>
              </a:endParaRPr>
            </a:p>
          </p:txBody>
        </p:sp>
        <p:sp>
          <p:nvSpPr>
            <p:cNvPr id="20505" name="Shape 54"/>
            <p:cNvSpPr txBox="1"/>
            <p:nvPr/>
          </p:nvSpPr>
          <p:spPr>
            <a:xfrm>
              <a:off x="1854249" y="2379209"/>
              <a:ext cx="1000843" cy="880677"/>
            </a:xfrm>
            <a:prstGeom prst="rect">
              <a:avLst/>
            </a:prstGeom>
            <a:noFill/>
            <a:ln w="9525">
              <a:noFill/>
            </a:ln>
          </p:spPr>
          <p:txBody>
            <a:bodyPr/>
            <a:p>
              <a:pPr algn="ctr"/>
              <a:r>
                <a:rPr lang="en-US" altLang="zh-CN" sz="4000" dirty="0">
                  <a:solidFill>
                    <a:schemeClr val="bg1"/>
                  </a:solidFill>
                  <a:latin typeface="微软雅黑" panose="020B0503020204020204" pitchFamily="34" charset="-122"/>
                  <a:ea typeface="微软雅黑" panose="020B0503020204020204" pitchFamily="34" charset="-122"/>
                </a:rPr>
                <a:t>4</a:t>
              </a:r>
              <a:endParaRPr lang="en-US" altLang="zh-CN" sz="4000" dirty="0">
                <a:solidFill>
                  <a:schemeClr val="bg1"/>
                </a:solidFill>
                <a:latin typeface="微软雅黑" panose="020B0503020204020204" pitchFamily="34" charset="-122"/>
                <a:ea typeface="微软雅黑" panose="020B0503020204020204" pitchFamily="34" charset="-122"/>
              </a:endParaRPr>
            </a:p>
          </p:txBody>
        </p:sp>
      </p:grpSp>
      <p:sp>
        <p:nvSpPr>
          <p:cNvPr id="17" name="CuadroTexto 39"/>
          <p:cNvSpPr txBox="1"/>
          <p:nvPr/>
        </p:nvSpPr>
        <p:spPr>
          <a:xfrm>
            <a:off x="3935413" y="115888"/>
            <a:ext cx="3311525" cy="461962"/>
          </a:xfrm>
          <a:prstGeom prst="rect">
            <a:avLst/>
          </a:prstGeom>
          <a:noFill/>
          <a:ln w="9525">
            <a:noFill/>
          </a:ln>
        </p:spPr>
        <p:txBody>
          <a:bodyPr>
            <a:spAutoFit/>
          </a:bodyPr>
          <a:p>
            <a:r>
              <a:rPr lang="en-US" altLang="zh-CN" sz="2400" b="1" dirty="0">
                <a:latin typeface="微软雅黑" panose="020B0503020204020204" pitchFamily="34" charset="-122"/>
                <a:ea typeface="微软雅黑" panose="020B0503020204020204" pitchFamily="34" charset="-122"/>
                <a:sym typeface="方正兰亭黑_GBK"/>
              </a:rPr>
              <a:t>2.3  </a:t>
            </a:r>
            <a:r>
              <a:rPr lang="zh-CN" altLang="en-US" sz="2400" b="1" dirty="0">
                <a:latin typeface="微软雅黑" panose="020B0503020204020204" pitchFamily="34" charset="-122"/>
                <a:ea typeface="微软雅黑" panose="020B0503020204020204" pitchFamily="34" charset="-122"/>
                <a:sym typeface="方正兰亭黑_GBK"/>
              </a:rPr>
              <a:t>发票领购与使用</a:t>
            </a:r>
            <a:endParaRPr lang="zh-CN" altLang="en-US" sz="2400" dirty="0">
              <a:latin typeface="Arial" panose="020B0604020202020204" pitchFamily="34" charset="0"/>
            </a:endParaRPr>
          </a:p>
        </p:txBody>
      </p:sp>
      <p:pic>
        <p:nvPicPr>
          <p:cNvPr id="20500" name="Picture 40" descr="微信图片_20190226154958">
            <a:hlinkClick r:id="rId1" action="ppaction://hlinkfile"/>
          </p:cNvPr>
          <p:cNvPicPr>
            <a:picLocks noChangeAspect="1"/>
          </p:cNvPicPr>
          <p:nvPr/>
        </p:nvPicPr>
        <p:blipFill>
          <a:blip r:embed="rId2"/>
          <a:stretch>
            <a:fillRect/>
          </a:stretch>
        </p:blipFill>
        <p:spPr>
          <a:xfrm>
            <a:off x="550863" y="1412875"/>
            <a:ext cx="2879725" cy="4752975"/>
          </a:xfrm>
          <a:prstGeom prst="rect">
            <a:avLst/>
          </a:prstGeom>
          <a:noFill/>
          <a:ln w="9525">
            <a:noFill/>
          </a:ln>
        </p:spPr>
      </p:pic>
      <p:sp>
        <p:nvSpPr>
          <p:cNvPr id="2" name="Shape 54"/>
          <p:cNvSpPr txBox="1"/>
          <p:nvPr/>
        </p:nvSpPr>
        <p:spPr>
          <a:xfrm>
            <a:off x="5591175" y="4941888"/>
            <a:ext cx="5905500" cy="876300"/>
          </a:xfrm>
          <a:prstGeom prst="rect">
            <a:avLst/>
          </a:prstGeom>
          <a:noFill/>
          <a:ln w="9525">
            <a:noFill/>
          </a:ln>
        </p:spPr>
        <p:txBody>
          <a:bodyPr/>
          <a:p>
            <a:r>
              <a:rPr lang="zh-CN" altLang="en-US" b="1" dirty="0">
                <a:solidFill>
                  <a:srgbClr val="6BDBCF"/>
                </a:solidFill>
                <a:latin typeface="微软雅黑" panose="020B0503020204020204" pitchFamily="34" charset="-122"/>
                <a:ea typeface="微软雅黑" panose="020B0503020204020204" pitchFamily="34" charset="-122"/>
              </a:rPr>
              <a:t>发票保管</a:t>
            </a:r>
            <a:endParaRPr lang="zh-CN" altLang="en-US" b="1" dirty="0">
              <a:solidFill>
                <a:srgbClr val="6BDBCF"/>
              </a:solidFill>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rPr>
              <a:t>设置发票领购簿。已开具的发票存根联与领购簿保存</a:t>
            </a:r>
            <a:r>
              <a:rPr lang="en-US" altLang="zh-CN" sz="1600" dirty="0">
                <a:latin typeface="微软雅黑" panose="020B0503020204020204" pitchFamily="34" charset="-122"/>
                <a:ea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rPr>
              <a:t>年</a:t>
            </a:r>
            <a:endParaRPr lang="zh-CN" altLang="en-US" sz="1600" dirty="0">
              <a:latin typeface="微软雅黑" panose="020B0503020204020204" pitchFamily="34" charset="-122"/>
              <a:ea typeface="微软雅黑" panose="020B0503020204020204" pitchFamily="34" charset="-122"/>
            </a:endParaRPr>
          </a:p>
        </p:txBody>
      </p:sp>
      <p:sp>
        <p:nvSpPr>
          <p:cNvPr id="8" name="Shape 54"/>
          <p:cNvSpPr txBox="1"/>
          <p:nvPr/>
        </p:nvSpPr>
        <p:spPr>
          <a:xfrm>
            <a:off x="5591175" y="3860800"/>
            <a:ext cx="5905500" cy="868363"/>
          </a:xfrm>
          <a:prstGeom prst="rect">
            <a:avLst/>
          </a:prstGeom>
          <a:noFill/>
          <a:ln w="9525">
            <a:noFill/>
          </a:ln>
        </p:spPr>
        <p:txBody>
          <a:bodyPr/>
          <a:p>
            <a:r>
              <a:rPr lang="zh-CN" altLang="en-US" b="1" dirty="0">
                <a:solidFill>
                  <a:srgbClr val="6BDBCF"/>
                </a:solidFill>
                <a:latin typeface="微软雅黑" panose="020B0503020204020204" pitchFamily="34" charset="-122"/>
                <a:ea typeface="微软雅黑" panose="020B0503020204020204" pitchFamily="34" charset="-122"/>
              </a:rPr>
              <a:t>发票开具</a:t>
            </a:r>
            <a:endParaRPr lang="zh-CN" altLang="en-US" b="1" dirty="0">
              <a:solidFill>
                <a:srgbClr val="6BDBCF"/>
              </a:solidFill>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rPr>
              <a:t>关注：</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付款方向收款方开具发票；</a:t>
            </a:r>
            <a:r>
              <a:rPr lang="en-US" altLang="zh-CN" sz="1600" dirty="0">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开具红字发票；</a:t>
            </a:r>
            <a:endParaRPr lang="zh-CN" altLang="en-US" sz="1600" dirty="0">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不得虚开发票的行为。</a:t>
            </a:r>
            <a:endParaRPr lang="zh-CN" altLang="en-US" sz="1600" dirty="0">
              <a:latin typeface="微软雅黑" panose="020B0503020204020204" pitchFamily="34" charset="-122"/>
              <a:ea typeface="微软雅黑" panose="020B0503020204020204" pitchFamily="34" charset="-122"/>
            </a:endParaRPr>
          </a:p>
        </p:txBody>
      </p:sp>
      <p:sp>
        <p:nvSpPr>
          <p:cNvPr id="10" name="CuadroTexto 39"/>
          <p:cNvSpPr txBox="1"/>
          <p:nvPr/>
        </p:nvSpPr>
        <p:spPr>
          <a:xfrm>
            <a:off x="3935413" y="476250"/>
            <a:ext cx="3311525" cy="461963"/>
          </a:xfrm>
          <a:prstGeom prst="rect">
            <a:avLst/>
          </a:prstGeom>
          <a:noFill/>
          <a:ln w="9525">
            <a:noFill/>
          </a:ln>
        </p:spPr>
        <p:txBody>
          <a:bodyPr>
            <a:spAutoFit/>
          </a:bodyPr>
          <a:p>
            <a:r>
              <a:rPr lang="en-US" altLang="zh-CN" sz="2400" b="1" dirty="0">
                <a:latin typeface="微软雅黑" panose="020B0503020204020204" pitchFamily="34" charset="-122"/>
                <a:ea typeface="微软雅黑" panose="020B0503020204020204" pitchFamily="34" charset="-122"/>
                <a:sym typeface="方正兰亭黑_GBK"/>
              </a:rPr>
              <a:t>2.4  </a:t>
            </a:r>
            <a:r>
              <a:rPr lang="zh-CN" altLang="en-US" sz="2400" b="1" dirty="0">
                <a:latin typeface="微软雅黑" panose="020B0503020204020204" pitchFamily="34" charset="-122"/>
                <a:ea typeface="微软雅黑" panose="020B0503020204020204" pitchFamily="34" charset="-122"/>
                <a:sym typeface="方正兰亭黑_GBK"/>
              </a:rPr>
              <a:t>发票开具和保管</a:t>
            </a:r>
            <a:endParaRPr lang="zh-CN" altLang="en-US" sz="2400" dirty="0">
              <a:latin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000000"/>
                                          </p:val>
                                        </p:tav>
                                        <p:tav tm="100000">
                                          <p:val>
                                            <p:strVal val="#ppt_w"/>
                                          </p:val>
                                        </p:tav>
                                      </p:tavLst>
                                    </p:anim>
                                    <p:anim calcmode="lin" valueType="num">
                                      <p:cBhvr>
                                        <p:cTn id="20" dur="500" fill="hold"/>
                                        <p:tgtEl>
                                          <p:spTgt spid="11"/>
                                        </p:tgtEl>
                                        <p:attrNameLst>
                                          <p:attrName>ppt_h</p:attrName>
                                        </p:attrNameLst>
                                      </p:cBhvr>
                                      <p:tavLst>
                                        <p:tav tm="0">
                                          <p:val>
                                            <p:fltVal val="0.000000"/>
                                          </p:val>
                                        </p:tav>
                                        <p:tav tm="100000">
                                          <p:val>
                                            <p:strVal val="#ppt_h"/>
                                          </p:val>
                                        </p:tav>
                                      </p:tavLst>
                                    </p:anim>
                                    <p:animEffect transition="in" filter="fade">
                                      <p:cBhvr>
                                        <p:cTn id="21" dur="500"/>
                                        <p:tgtEl>
                                          <p:spTgt spid="11"/>
                                        </p:tgtEl>
                                      </p:cBhvr>
                                    </p:animEffect>
                                  </p:childTnLst>
                                </p:cTn>
                              </p:par>
                            </p:childTnLst>
                          </p:cTn>
                        </p:par>
                        <p:par>
                          <p:cTn id="22" fill="hold">
                            <p:stCondLst>
                              <p:cond delay="2000"/>
                            </p:stCondLst>
                            <p:childTnLst>
                              <p:par>
                                <p:cTn id="23" presetID="12" presetClass="entr" presetSubtype="8"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p:tgtEl>
                                          <p:spTgt spid="28"/>
                                        </p:tgtEl>
                                        <p:attrNameLst>
                                          <p:attrName>ppt_x</p:attrName>
                                        </p:attrNameLst>
                                      </p:cBhvr>
                                      <p:tavLst>
                                        <p:tav tm="0">
                                          <p:val>
                                            <p:strVal val="#ppt_x-#ppt_w*1.125000"/>
                                          </p:val>
                                        </p:tav>
                                        <p:tav tm="100000">
                                          <p:val>
                                            <p:strVal val="#ppt_x"/>
                                          </p:val>
                                        </p:tav>
                                      </p:tavLst>
                                    </p:anim>
                                    <p:animEffect transition="in" filter="wipe(right)">
                                      <p:cBhvr>
                                        <p:cTn id="26" dur="500"/>
                                        <p:tgtEl>
                                          <p:spTgt spid="28"/>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000000"/>
                                          </p:val>
                                        </p:tav>
                                        <p:tav tm="100000">
                                          <p:val>
                                            <p:strVal val="#ppt_w"/>
                                          </p:val>
                                        </p:tav>
                                      </p:tavLst>
                                    </p:anim>
                                    <p:anim calcmode="lin" valueType="num">
                                      <p:cBhvr>
                                        <p:cTn id="35" dur="500" fill="hold"/>
                                        <p:tgtEl>
                                          <p:spTgt spid="15"/>
                                        </p:tgtEl>
                                        <p:attrNameLst>
                                          <p:attrName>ppt_h</p:attrName>
                                        </p:attrNameLst>
                                      </p:cBhvr>
                                      <p:tavLst>
                                        <p:tav tm="0">
                                          <p:val>
                                            <p:fltVal val="0.000000"/>
                                          </p:val>
                                        </p:tav>
                                        <p:tav tm="100000">
                                          <p:val>
                                            <p:strVal val="#ppt_h"/>
                                          </p:val>
                                        </p:tav>
                                      </p:tavLst>
                                    </p:anim>
                                    <p:animEffect transition="in" filter="fade">
                                      <p:cBhvr>
                                        <p:cTn id="36" dur="500"/>
                                        <p:tgtEl>
                                          <p:spTgt spid="15"/>
                                        </p:tgtEl>
                                      </p:cBhvr>
                                    </p:animEffect>
                                  </p:childTnLst>
                                </p:cTn>
                              </p:par>
                            </p:childTnLst>
                          </p:cTn>
                        </p:par>
                        <p:par>
                          <p:cTn id="37" fill="hold">
                            <p:stCondLst>
                              <p:cond delay="3500"/>
                            </p:stCondLst>
                            <p:childTnLst>
                              <p:par>
                                <p:cTn id="38" presetID="12" presetClass="entr" presetSubtype="8"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p:tgtEl>
                                          <p:spTgt spid="33"/>
                                        </p:tgtEl>
                                        <p:attrNameLst>
                                          <p:attrName>ppt_x</p:attrName>
                                        </p:attrNameLst>
                                      </p:cBhvr>
                                      <p:tavLst>
                                        <p:tav tm="0">
                                          <p:val>
                                            <p:strVal val="#ppt_x-#ppt_w*1.125000"/>
                                          </p:val>
                                        </p:tav>
                                        <p:tav tm="100000">
                                          <p:val>
                                            <p:strVal val="#ppt_x"/>
                                          </p:val>
                                        </p:tav>
                                      </p:tavLst>
                                    </p:anim>
                                    <p:animEffect transition="in" filter="wipe(right)">
                                      <p:cBhvr>
                                        <p:cTn id="41" dur="500"/>
                                        <p:tgtEl>
                                          <p:spTgt spid="33"/>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000000"/>
                                          </p:val>
                                        </p:tav>
                                        <p:tav tm="100000">
                                          <p:val>
                                            <p:strVal val="#ppt_w"/>
                                          </p:val>
                                        </p:tav>
                                      </p:tavLst>
                                    </p:anim>
                                    <p:anim calcmode="lin" valueType="num">
                                      <p:cBhvr>
                                        <p:cTn id="50" dur="500" fill="hold"/>
                                        <p:tgtEl>
                                          <p:spTgt spid="16"/>
                                        </p:tgtEl>
                                        <p:attrNameLst>
                                          <p:attrName>ppt_h</p:attrName>
                                        </p:attrNameLst>
                                      </p:cBhvr>
                                      <p:tavLst>
                                        <p:tav tm="0">
                                          <p:val>
                                            <p:fltVal val="0.000000"/>
                                          </p:val>
                                        </p:tav>
                                        <p:tav tm="100000">
                                          <p:val>
                                            <p:strVal val="#ppt_h"/>
                                          </p:val>
                                        </p:tav>
                                      </p:tavLst>
                                    </p:anim>
                                    <p:animEffect transition="in" filter="fade">
                                      <p:cBhvr>
                                        <p:cTn id="51" dur="500"/>
                                        <p:tgtEl>
                                          <p:spTgt spid="16"/>
                                        </p:tgtEl>
                                      </p:cBhvr>
                                    </p:animEffect>
                                  </p:childTnLst>
                                </p:cTn>
                              </p:par>
                            </p:childTnLst>
                          </p:cTn>
                        </p:par>
                        <p:par>
                          <p:cTn id="52" fill="hold">
                            <p:stCondLst>
                              <p:cond delay="5000"/>
                            </p:stCondLst>
                            <p:childTnLst>
                              <p:par>
                                <p:cTn id="53" presetID="12" presetClass="entr" presetSubtype="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p:tgtEl>
                                          <p:spTgt spid="38"/>
                                        </p:tgtEl>
                                        <p:attrNameLst>
                                          <p:attrName>ppt_x</p:attrName>
                                        </p:attrNameLst>
                                      </p:cBhvr>
                                      <p:tavLst>
                                        <p:tav tm="0">
                                          <p:val>
                                            <p:strVal val="#ppt_x-#ppt_w*1.125000"/>
                                          </p:val>
                                        </p:tav>
                                        <p:tav tm="100000">
                                          <p:val>
                                            <p:strVal val="#ppt_x"/>
                                          </p:val>
                                        </p:tav>
                                      </p:tavLst>
                                    </p:anim>
                                    <p:animEffect transition="in" filter="wipe(right)">
                                      <p:cBhvr>
                                        <p:cTn id="56" dur="500"/>
                                        <p:tgtEl>
                                          <p:spTgt spid="38"/>
                                        </p:tgtEl>
                                      </p:cBhvr>
                                    </p:animEffect>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000000"/>
                                          </p:val>
                                        </p:tav>
                                        <p:tav tm="100000">
                                          <p:val>
                                            <p:strVal val="#ppt_w"/>
                                          </p:val>
                                        </p:tav>
                                      </p:tavLst>
                                    </p:anim>
                                    <p:anim calcmode="lin" valueType="num">
                                      <p:cBhvr>
                                        <p:cTn id="61" dur="500" fill="hold"/>
                                        <p:tgtEl>
                                          <p:spTgt spid="18"/>
                                        </p:tgtEl>
                                        <p:attrNameLst>
                                          <p:attrName>ppt_h</p:attrName>
                                        </p:attrNameLst>
                                      </p:cBhvr>
                                      <p:tavLst>
                                        <p:tav tm="0">
                                          <p:val>
                                            <p:fltVal val="0.000000"/>
                                          </p:val>
                                        </p:tav>
                                        <p:tav tm="100000">
                                          <p:val>
                                            <p:strVal val="#ppt_h"/>
                                          </p:val>
                                        </p:tav>
                                      </p:tavLst>
                                    </p:anim>
                                    <p:animEffect transition="in" filter="fade">
                                      <p:cBhvr>
                                        <p:cTn id="62" dur="500"/>
                                        <p:tgtEl>
                                          <p:spTgt spid="18"/>
                                        </p:tgtEl>
                                      </p:cBhvr>
                                    </p:animEffect>
                                  </p:childTnLst>
                                </p:cTn>
                              </p:par>
                            </p:childTnLst>
                          </p:cTn>
                        </p:par>
                        <p:par>
                          <p:cTn id="63" fill="hold">
                            <p:stCondLst>
                              <p:cond delay="6000"/>
                            </p:stCondLst>
                            <p:childTnLst>
                              <p:par>
                                <p:cTn id="64" presetID="12" presetClass="entr" presetSubtype="8"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500"/>
                                        <p:tgtEl>
                                          <p:spTgt spid="43"/>
                                        </p:tgtEl>
                                        <p:attrNameLst>
                                          <p:attrName>ppt_x</p:attrName>
                                        </p:attrNameLst>
                                      </p:cBhvr>
                                      <p:tavLst>
                                        <p:tav tm="0">
                                          <p:val>
                                            <p:strVal val="#ppt_x-#ppt_w*1.125000"/>
                                          </p:val>
                                        </p:tav>
                                        <p:tav tm="100000">
                                          <p:val>
                                            <p:strVal val="#ppt_x"/>
                                          </p:val>
                                        </p:tav>
                                      </p:tavLst>
                                    </p:anim>
                                    <p:animEffect transition="in" filter="wipe(right)">
                                      <p:cBhvr>
                                        <p:cTn id="67" dur="500"/>
                                        <p:tgtEl>
                                          <p:spTgt spid="43"/>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box(in)">
                                      <p:cBhvr>
                                        <p:cTn id="72" dur="500"/>
                                        <p:tgtEl>
                                          <p:spTgt spid="17"/>
                                        </p:tgtEl>
                                      </p:cBhvr>
                                    </p:animEffec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2"/>
                                        </p:tgtEl>
                                        <p:attrNameLst>
                                          <p:attrName>style.visibility</p:attrName>
                                        </p:attrNameLst>
                                      </p:cBhvr>
                                      <p:to>
                                        <p:strVal val="visible"/>
                                      </p:to>
                                    </p:set>
                                    <p:animEffect transition="in" filter="fade">
                                      <p:cBhvr>
                                        <p:cTn id="76" dur="500"/>
                                        <p:tgtEl>
                                          <p:spTgt spid="2"/>
                                        </p:tgtEl>
                                      </p:cBhvr>
                                    </p:animEffect>
                                  </p:childTnLst>
                                </p:cTn>
                              </p:par>
                            </p:childTnLst>
                          </p:cTn>
                        </p:par>
                        <p:par>
                          <p:cTn id="77" fill="hold">
                            <p:stCondLst>
                              <p:cond delay="1000"/>
                            </p:stCondLst>
                            <p:childTnLst>
                              <p:par>
                                <p:cTn id="78" presetID="10" presetClass="entr" presetSubtype="0" fill="hold" grpId="0" nodeType="after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fade">
                                      <p:cBhvr>
                                        <p:cTn id="80" dur="500"/>
                                        <p:tgtEl>
                                          <p:spTgt spid="8"/>
                                        </p:tgtEl>
                                      </p:cBhvr>
                                    </p:animEffect>
                                  </p:childTnLst>
                                </p:cTn>
                              </p:par>
                            </p:childTnLst>
                          </p:cTn>
                        </p:par>
                      </p:childTnLst>
                    </p:cTn>
                  </p:par>
                  <p:par>
                    <p:cTn id="81" fill="hold">
                      <p:stCondLst>
                        <p:cond delay="indefinite"/>
                      </p:stCondLst>
                      <p:childTnLst>
                        <p:par>
                          <p:cTn id="82" fill="hold">
                            <p:stCondLst>
                              <p:cond delay="0"/>
                            </p:stCondLst>
                            <p:childTnLst>
                              <p:par>
                                <p:cTn id="83" presetID="4" presetClass="entr" presetSubtype="16" fill="hold" grpId="0" nodeType="click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box(in)">
                                      <p:cBhvr>
                                        <p:cTn id="8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 grpId="0" animBg="1"/>
      <p:bldP spid="32" grpId="0"/>
      <p:bldP spid="33" grpId="0" animBg="1"/>
      <p:bldP spid="37" grpId="0"/>
      <p:bldP spid="38" grpId="0" bldLvl="0" animBg="1"/>
      <p:bldP spid="43" grpId="0" animBg="1"/>
      <p:bldP spid="17" grpId="0"/>
      <p:bldP spid="2" grpId="0"/>
      <p:bldP spid="8"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矩形 9"/>
          <p:cNvSpPr/>
          <p:nvPr/>
        </p:nvSpPr>
        <p:spPr>
          <a:xfrm>
            <a:off x="190500" y="1125538"/>
            <a:ext cx="9120188" cy="366712"/>
          </a:xfrm>
          <a:prstGeom prst="rect">
            <a:avLst/>
          </a:prstGeom>
          <a:noFill/>
          <a:ln w="9525">
            <a:noFill/>
          </a:ln>
        </p:spPr>
        <p:txBody>
          <a:bodyPr>
            <a:spAutoFit/>
          </a:bodyPr>
          <a:p>
            <a:pPr>
              <a:buFont typeface="Wingdings" panose="05000000000000000000" pitchFamily="2" charset="2"/>
            </a:pPr>
            <a:r>
              <a:rPr lang="zh-CN" altLang="en-US" b="1" dirty="0">
                <a:solidFill>
                  <a:srgbClr val="FF0000"/>
                </a:solidFill>
                <a:latin typeface="Arial" panose="020B0604020202020204" pitchFamily="34" charset="0"/>
              </a:rPr>
              <a:t>发票分几种？分别是哪些企业可以开具和使用？（</a:t>
            </a:r>
            <a:r>
              <a:rPr lang="en-US" altLang="zh-CN" b="1" dirty="0">
                <a:solidFill>
                  <a:srgbClr val="FF0000"/>
                </a:solidFill>
                <a:latin typeface="Arial" panose="020B0604020202020204" pitchFamily="34" charset="0"/>
              </a:rPr>
              <a:t>P18-P20</a:t>
            </a:r>
            <a:r>
              <a:rPr lang="zh-CN" altLang="en-US" b="1" dirty="0">
                <a:solidFill>
                  <a:srgbClr val="FF0000"/>
                </a:solidFill>
                <a:latin typeface="Arial" panose="020B0604020202020204" pitchFamily="34" charset="0"/>
              </a:rPr>
              <a:t>）</a:t>
            </a:r>
            <a:endParaRPr lang="zh-CN" altLang="en-US" b="1" dirty="0">
              <a:solidFill>
                <a:srgbClr val="FF0000"/>
              </a:solidFill>
              <a:latin typeface="Arial" panose="020B0604020202020204" pitchFamily="34" charset="0"/>
            </a:endParaRPr>
          </a:p>
        </p:txBody>
      </p:sp>
      <p:sp>
        <p:nvSpPr>
          <p:cNvPr id="12" name="矩形 11"/>
          <p:cNvSpPr/>
          <p:nvPr/>
        </p:nvSpPr>
        <p:spPr>
          <a:xfrm>
            <a:off x="190500" y="1484313"/>
            <a:ext cx="9120188" cy="923925"/>
          </a:xfrm>
          <a:prstGeom prst="rect">
            <a:avLst/>
          </a:prstGeom>
          <a:noFill/>
          <a:ln w="9525">
            <a:noFill/>
          </a:ln>
        </p:spPr>
        <p:txBody>
          <a:bodyPr>
            <a:spAutoFit/>
          </a:bodyPr>
          <a:p>
            <a:r>
              <a:rPr lang="zh-CN" altLang="en-US" b="1" dirty="0">
                <a:latin typeface="Arial" panose="020B0604020202020204" pitchFamily="34" charset="0"/>
              </a:rPr>
              <a:t>（</a:t>
            </a:r>
            <a:r>
              <a:rPr lang="en-US" altLang="zh-CN" b="1" dirty="0">
                <a:latin typeface="Arial" panose="020B0604020202020204" pitchFamily="34" charset="0"/>
              </a:rPr>
              <a:t>1</a:t>
            </a:r>
            <a:r>
              <a:rPr lang="zh-CN" altLang="en-US" b="1" dirty="0">
                <a:latin typeface="Arial" panose="020B0604020202020204" pitchFamily="34" charset="0"/>
              </a:rPr>
              <a:t>）发票分为增值税专用发票、普通发票、增值税电子普通发票、机动车销售统一发票。</a:t>
            </a:r>
            <a:endParaRPr lang="en-US" altLang="zh-CN" b="1" dirty="0">
              <a:latin typeface="Arial" panose="020B0604020202020204" pitchFamily="34" charset="0"/>
            </a:endParaRPr>
          </a:p>
          <a:p>
            <a:r>
              <a:rPr lang="zh-CN" altLang="en-US" b="1" dirty="0">
                <a:latin typeface="Arial" panose="020B0604020202020204" pitchFamily="34" charset="0"/>
              </a:rPr>
              <a:t>（</a:t>
            </a:r>
            <a:r>
              <a:rPr lang="en-US" altLang="zh-CN" b="1" dirty="0">
                <a:latin typeface="Arial" panose="020B0604020202020204" pitchFamily="34" charset="0"/>
              </a:rPr>
              <a:t>2</a:t>
            </a:r>
            <a:r>
              <a:rPr lang="zh-CN" altLang="en-US" b="1" dirty="0">
                <a:latin typeface="Arial" panose="020B0604020202020204" pitchFamily="34" charset="0"/>
              </a:rPr>
              <a:t>）纳税人可以开具增值税专用发票和增值税普通发票。</a:t>
            </a:r>
            <a:endParaRPr lang="zh-CN" altLang="en-US" b="1" dirty="0">
              <a:latin typeface="Arial" panose="020B0604020202020204" pitchFamily="34" charset="0"/>
            </a:endParaRPr>
          </a:p>
          <a:p>
            <a:r>
              <a:rPr lang="zh-CN" altLang="en-US" b="1" dirty="0">
                <a:latin typeface="Arial" panose="020B0604020202020204" pitchFamily="34" charset="0"/>
              </a:rPr>
              <a:t>（</a:t>
            </a:r>
            <a:r>
              <a:rPr lang="en-US" altLang="zh-CN" b="1" dirty="0">
                <a:latin typeface="Arial" panose="020B0604020202020204" pitchFamily="34" charset="0"/>
              </a:rPr>
              <a:t>3</a:t>
            </a:r>
            <a:r>
              <a:rPr lang="zh-CN" altLang="en-US" b="1" dirty="0">
                <a:latin typeface="Arial" panose="020B0604020202020204" pitchFamily="34" charset="0"/>
              </a:rPr>
              <a:t>）电子发票属于发票的电子版形式。</a:t>
            </a:r>
            <a:endParaRPr lang="zh-CN" altLang="en-US" b="1" dirty="0">
              <a:latin typeface="Arial" panose="020B0604020202020204" pitchFamily="34" charset="0"/>
            </a:endParaRPr>
          </a:p>
        </p:txBody>
      </p:sp>
      <p:pic>
        <p:nvPicPr>
          <p:cNvPr id="15" name="图片 14" descr="餐饮发票.jpg"/>
          <p:cNvPicPr>
            <a:picLocks noChangeAspect="1"/>
          </p:cNvPicPr>
          <p:nvPr/>
        </p:nvPicPr>
        <p:blipFill>
          <a:blip r:embed="rId1"/>
          <a:stretch>
            <a:fillRect/>
          </a:stretch>
        </p:blipFill>
        <p:spPr>
          <a:xfrm>
            <a:off x="2733675" y="3429000"/>
            <a:ext cx="5954713" cy="3227388"/>
          </a:xfrm>
          <a:prstGeom prst="rect">
            <a:avLst/>
          </a:prstGeom>
          <a:noFill/>
          <a:ln w="9525">
            <a:noFill/>
          </a:ln>
        </p:spPr>
      </p:pic>
      <p:pic>
        <p:nvPicPr>
          <p:cNvPr id="16" name="图片 15" descr="餐饮增值税发票.jpg"/>
          <p:cNvPicPr>
            <a:picLocks noChangeAspect="1"/>
          </p:cNvPicPr>
          <p:nvPr/>
        </p:nvPicPr>
        <p:blipFill>
          <a:blip r:embed="rId2"/>
          <a:stretch>
            <a:fillRect/>
          </a:stretch>
        </p:blipFill>
        <p:spPr>
          <a:xfrm>
            <a:off x="2638425" y="3357563"/>
            <a:ext cx="5951538" cy="3351212"/>
          </a:xfrm>
          <a:prstGeom prst="rect">
            <a:avLst/>
          </a:prstGeom>
          <a:noFill/>
          <a:ln w="9525">
            <a:noFill/>
          </a:ln>
        </p:spPr>
      </p:pic>
      <p:pic>
        <p:nvPicPr>
          <p:cNvPr id="18" name="图片 17" descr="地铁发票.jpg"/>
          <p:cNvPicPr>
            <a:picLocks noChangeAspect="1"/>
          </p:cNvPicPr>
          <p:nvPr/>
        </p:nvPicPr>
        <p:blipFill>
          <a:blip r:embed="rId3"/>
          <a:stretch>
            <a:fillRect/>
          </a:stretch>
        </p:blipFill>
        <p:spPr>
          <a:xfrm>
            <a:off x="2638425" y="3284538"/>
            <a:ext cx="6057900" cy="3408362"/>
          </a:xfrm>
          <a:prstGeom prst="rect">
            <a:avLst/>
          </a:prstGeom>
          <a:noFill/>
          <a:ln w="9525">
            <a:noFill/>
          </a:ln>
        </p:spPr>
      </p:pic>
      <p:pic>
        <p:nvPicPr>
          <p:cNvPr id="19" name="图片 18" descr="长途车票.jpg"/>
          <p:cNvPicPr>
            <a:picLocks noChangeAspect="1"/>
          </p:cNvPicPr>
          <p:nvPr/>
        </p:nvPicPr>
        <p:blipFill>
          <a:blip r:embed="rId4"/>
          <a:stretch>
            <a:fillRect/>
          </a:stretch>
        </p:blipFill>
        <p:spPr>
          <a:xfrm>
            <a:off x="2543175" y="3213100"/>
            <a:ext cx="6272213" cy="3522663"/>
          </a:xfrm>
          <a:prstGeom prst="rect">
            <a:avLst/>
          </a:prstGeom>
          <a:noFill/>
          <a:ln w="9525">
            <a:noFill/>
          </a:ln>
        </p:spPr>
      </p:pic>
      <p:pic>
        <p:nvPicPr>
          <p:cNvPr id="20" name="图片 19" descr="火车票.jpg"/>
          <p:cNvPicPr>
            <a:picLocks noChangeAspect="1"/>
          </p:cNvPicPr>
          <p:nvPr/>
        </p:nvPicPr>
        <p:blipFill>
          <a:blip r:embed="rId5"/>
          <a:stretch>
            <a:fillRect/>
          </a:stretch>
        </p:blipFill>
        <p:spPr>
          <a:xfrm>
            <a:off x="1776413" y="3284538"/>
            <a:ext cx="7745412" cy="3168650"/>
          </a:xfrm>
          <a:prstGeom prst="rect">
            <a:avLst/>
          </a:prstGeom>
          <a:noFill/>
          <a:ln w="9525">
            <a:noFill/>
          </a:ln>
        </p:spPr>
      </p:pic>
      <p:pic>
        <p:nvPicPr>
          <p:cNvPr id="21" name="图片 20" descr="的士票.jpg"/>
          <p:cNvPicPr>
            <a:picLocks noChangeAspect="1"/>
          </p:cNvPicPr>
          <p:nvPr/>
        </p:nvPicPr>
        <p:blipFill>
          <a:blip r:embed="rId6"/>
          <a:stretch>
            <a:fillRect/>
          </a:stretch>
        </p:blipFill>
        <p:spPr>
          <a:xfrm>
            <a:off x="2927350" y="3068638"/>
            <a:ext cx="6335713" cy="3559175"/>
          </a:xfrm>
          <a:prstGeom prst="rect">
            <a:avLst/>
          </a:prstGeom>
          <a:noFill/>
          <a:ln w="9525">
            <a:noFill/>
          </a:ln>
        </p:spPr>
      </p:pic>
      <p:grpSp>
        <p:nvGrpSpPr>
          <p:cNvPr id="21514" name="组合 3"/>
          <p:cNvGrpSpPr/>
          <p:nvPr/>
        </p:nvGrpSpPr>
        <p:grpSpPr>
          <a:xfrm>
            <a:off x="0" y="115888"/>
            <a:ext cx="12218988" cy="1022350"/>
            <a:chOff x="-28575" y="3703045"/>
            <a:chExt cx="12316469" cy="1022099"/>
          </a:xfrm>
        </p:grpSpPr>
        <p:sp>
          <p:nvSpPr>
            <p:cNvPr id="5" name="矩形 4"/>
            <p:cNvSpPr/>
            <p:nvPr/>
          </p:nvSpPr>
          <p:spPr>
            <a:xfrm>
              <a:off x="5061550" y="4096648"/>
              <a:ext cx="7226344" cy="628496"/>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25986"/>
                <a:gd name="connsiteY0-26" fmla="*/ 612135 h 628661"/>
                <a:gd name="connsiteX1-27" fmla="*/ 7225986 w 7225986"/>
                <a:gd name="connsiteY1-28" fmla="*/ 52597 h 628661"/>
                <a:gd name="connsiteX2-29" fmla="*/ 7225986 w 7225986"/>
                <a:gd name="connsiteY2-30" fmla="*/ 628661 h 628661"/>
                <a:gd name="connsiteX3-31" fmla="*/ 0 w 7225986"/>
                <a:gd name="connsiteY3-32" fmla="*/ 612135 h 628661"/>
              </a:gdLst>
              <a:ahLst/>
              <a:cxnLst>
                <a:cxn ang="0">
                  <a:pos x="connsiteX0-25" y="connsiteY0-26"/>
                </a:cxn>
                <a:cxn ang="0">
                  <a:pos x="connsiteX1-27" y="connsiteY1-28"/>
                </a:cxn>
                <a:cxn ang="0">
                  <a:pos x="connsiteX2-29" y="connsiteY2-30"/>
                </a:cxn>
                <a:cxn ang="0">
                  <a:pos x="connsiteX3-31" y="connsiteY3-32"/>
                </a:cxn>
              </a:cxnLst>
              <a:rect l="l" t="t" r="r" b="b"/>
              <a:pathLst>
                <a:path w="7225986" h="628661">
                  <a:moveTo>
                    <a:pt x="0" y="612135"/>
                  </a:moveTo>
                  <a:cubicBezTo>
                    <a:pt x="2424269" y="420114"/>
                    <a:pt x="5053509" y="-179452"/>
                    <a:pt x="7225986" y="52597"/>
                  </a:cubicBezTo>
                  <a:lnTo>
                    <a:pt x="7225986" y="628661"/>
                  </a:lnTo>
                  <a:cubicBezTo>
                    <a:pt x="4801717" y="297356"/>
                    <a:pt x="2424269" y="612135"/>
                    <a:pt x="0" y="612135"/>
                  </a:cubicBezTo>
                  <a:close/>
                </a:path>
              </a:pathLst>
            </a:custGeom>
            <a:solidFill>
              <a:srgbClr val="56B1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矩形 4"/>
            <p:cNvSpPr/>
            <p:nvPr/>
          </p:nvSpPr>
          <p:spPr>
            <a:xfrm>
              <a:off x="5055149" y="3703045"/>
              <a:ext cx="7232745" cy="1003054"/>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32614"/>
                <a:gd name="connsiteY0-26" fmla="*/ 1002435 h 1002435"/>
                <a:gd name="connsiteX1-27" fmla="*/ 7232614 w 7232614"/>
                <a:gd name="connsiteY1-28" fmla="*/ 34486 h 1002435"/>
                <a:gd name="connsiteX2-29" fmla="*/ 7232614 w 7232614"/>
                <a:gd name="connsiteY2-30" fmla="*/ 610550 h 1002435"/>
                <a:gd name="connsiteX3-31" fmla="*/ 0 w 7232614"/>
                <a:gd name="connsiteY3-32" fmla="*/ 1002435 h 1002435"/>
              </a:gdLst>
              <a:ahLst/>
              <a:cxnLst>
                <a:cxn ang="0">
                  <a:pos x="connsiteX0-25" y="connsiteY0-26"/>
                </a:cxn>
                <a:cxn ang="0">
                  <a:pos x="connsiteX1-27" y="connsiteY1-28"/>
                </a:cxn>
                <a:cxn ang="0">
                  <a:pos x="connsiteX2-29" y="connsiteY2-30"/>
                </a:cxn>
                <a:cxn ang="0">
                  <a:pos x="connsiteX3-31" y="connsiteY3-32"/>
                </a:cxn>
              </a:cxnLst>
              <a:rect l="l" t="t" r="r" b="b"/>
              <a:pathLst>
                <a:path w="7232614" h="1002435">
                  <a:moveTo>
                    <a:pt x="0" y="1002435"/>
                  </a:moveTo>
                  <a:cubicBezTo>
                    <a:pt x="2424269" y="810414"/>
                    <a:pt x="5060137" y="-197563"/>
                    <a:pt x="7232614" y="34486"/>
                  </a:cubicBezTo>
                  <a:lnTo>
                    <a:pt x="7232614" y="610550"/>
                  </a:lnTo>
                  <a:cubicBezTo>
                    <a:pt x="4808345" y="279245"/>
                    <a:pt x="2424269" y="1002435"/>
                    <a:pt x="0" y="1002435"/>
                  </a:cubicBezTo>
                  <a:close/>
                </a:path>
              </a:pathLst>
            </a:cu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矩形 4"/>
            <p:cNvSpPr/>
            <p:nvPr/>
          </p:nvSpPr>
          <p:spPr>
            <a:xfrm flipH="1">
              <a:off x="-28575" y="3742722"/>
              <a:ext cx="5184534" cy="964963"/>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32614"/>
                <a:gd name="connsiteY0-26" fmla="*/ 1002435 h 1002435"/>
                <a:gd name="connsiteX1-27" fmla="*/ 7232614 w 7232614"/>
                <a:gd name="connsiteY1-28" fmla="*/ 34486 h 1002435"/>
                <a:gd name="connsiteX2-29" fmla="*/ 7232614 w 7232614"/>
                <a:gd name="connsiteY2-30" fmla="*/ 610550 h 1002435"/>
                <a:gd name="connsiteX3-31" fmla="*/ 0 w 7232614"/>
                <a:gd name="connsiteY3-32" fmla="*/ 1002435 h 1002435"/>
                <a:gd name="connsiteX0-33" fmla="*/ 0 w 7160333"/>
                <a:gd name="connsiteY0-34" fmla="*/ 965039 h 965039"/>
                <a:gd name="connsiteX1-35" fmla="*/ 7160333 w 7160333"/>
                <a:gd name="connsiteY1-36" fmla="*/ 35649 h 965039"/>
                <a:gd name="connsiteX2-37" fmla="*/ 7160333 w 7160333"/>
                <a:gd name="connsiteY2-38" fmla="*/ 611713 h 965039"/>
                <a:gd name="connsiteX3-39" fmla="*/ 0 w 7160333"/>
                <a:gd name="connsiteY3-40" fmla="*/ 965039 h 965039"/>
              </a:gdLst>
              <a:ahLst/>
              <a:cxnLst>
                <a:cxn ang="0">
                  <a:pos x="connsiteX0-33" y="connsiteY0-34"/>
                </a:cxn>
                <a:cxn ang="0">
                  <a:pos x="connsiteX1-35" y="connsiteY1-36"/>
                </a:cxn>
                <a:cxn ang="0">
                  <a:pos x="connsiteX2-37" y="connsiteY2-38"/>
                </a:cxn>
                <a:cxn ang="0">
                  <a:pos x="connsiteX3-39" y="connsiteY3-40"/>
                </a:cxn>
              </a:cxnLst>
              <a:rect l="l" t="t" r="r" b="b"/>
              <a:pathLst>
                <a:path w="7160333" h="965039">
                  <a:moveTo>
                    <a:pt x="0" y="965039"/>
                  </a:moveTo>
                  <a:cubicBezTo>
                    <a:pt x="2424269" y="773018"/>
                    <a:pt x="4987856" y="-196400"/>
                    <a:pt x="7160333" y="35649"/>
                  </a:cubicBezTo>
                  <a:lnTo>
                    <a:pt x="7160333" y="611713"/>
                  </a:lnTo>
                  <a:cubicBezTo>
                    <a:pt x="4736064" y="280408"/>
                    <a:pt x="2424269" y="965039"/>
                    <a:pt x="0" y="965039"/>
                  </a:cubicBezTo>
                  <a:close/>
                </a:path>
              </a:pathLst>
            </a:cu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4" name="组合 35"/>
          <p:cNvGrpSpPr/>
          <p:nvPr/>
        </p:nvGrpSpPr>
        <p:grpSpPr>
          <a:xfrm>
            <a:off x="2643666" y="122238"/>
            <a:ext cx="6032441" cy="641350"/>
            <a:chOff x="1884464" y="2224761"/>
            <a:chExt cx="1623874" cy="1623874"/>
          </a:xfrm>
          <a:solidFill>
            <a:srgbClr val="6BDBCF"/>
          </a:solidFill>
        </p:grpSpPr>
        <p:sp>
          <p:nvSpPr>
            <p:cNvPr id="9" name="Rectángulo redondeado 38"/>
            <p:cNvSpPr/>
            <p:nvPr/>
          </p:nvSpPr>
          <p:spPr>
            <a:xfrm>
              <a:off x="1884464" y="2224761"/>
              <a:ext cx="1623874" cy="162387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8" name="Rectángulo redondeado 42"/>
            <p:cNvSpPr/>
            <p:nvPr/>
          </p:nvSpPr>
          <p:spPr>
            <a:xfrm>
              <a:off x="1994530" y="2299813"/>
              <a:ext cx="1409001" cy="1469178"/>
            </a:xfrm>
            <a:prstGeom prst="round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21516" name="CuadroTexto 30"/>
          <p:cNvSpPr txBox="1"/>
          <p:nvPr/>
        </p:nvSpPr>
        <p:spPr>
          <a:xfrm>
            <a:off x="2927350" y="188913"/>
            <a:ext cx="5472113" cy="461962"/>
          </a:xfrm>
          <a:prstGeom prst="rect">
            <a:avLst/>
          </a:prstGeom>
          <a:noFill/>
          <a:ln w="9525">
            <a:noFill/>
          </a:ln>
        </p:spPr>
        <p:txBody>
          <a:bodyPr>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重点：认识增值税发票</a:t>
            </a:r>
            <a:endParaRPr lang="zh-CN" altLang="es-ES" sz="2400" b="1" dirty="0">
              <a:solidFill>
                <a:schemeClr val="bg1"/>
              </a:solidFill>
              <a:latin typeface="微软雅黑" panose="020B0503020204020204" pitchFamily="34" charset="-122"/>
              <a:ea typeface="微软雅黑" panose="020B0503020204020204" pitchFamily="34" charset="-122"/>
            </a:endParaRPr>
          </a:p>
        </p:txBody>
      </p:sp>
      <p:pic>
        <p:nvPicPr>
          <p:cNvPr id="98329" name="Picture 25" descr="timg"/>
          <p:cNvPicPr>
            <a:picLocks noChangeAspect="1"/>
          </p:cNvPicPr>
          <p:nvPr/>
        </p:nvPicPr>
        <p:blipFill>
          <a:blip r:embed="rId7"/>
          <a:stretch>
            <a:fillRect/>
          </a:stretch>
        </p:blipFill>
        <p:spPr>
          <a:xfrm>
            <a:off x="3719513" y="2781300"/>
            <a:ext cx="4967287" cy="3927475"/>
          </a:xfrm>
          <a:prstGeom prst="rect">
            <a:avLst/>
          </a:prstGeom>
          <a:noFill/>
          <a:ln w="9525">
            <a:noFill/>
          </a:ln>
        </p:spPr>
      </p:pic>
      <p:pic>
        <p:nvPicPr>
          <p:cNvPr id="23" name="图片 22" descr="微信截图_20210307160214.png"/>
          <p:cNvPicPr>
            <a:picLocks noChangeAspect="1"/>
          </p:cNvPicPr>
          <p:nvPr/>
        </p:nvPicPr>
        <p:blipFill>
          <a:blip r:embed="rId8"/>
          <a:stretch>
            <a:fillRect/>
          </a:stretch>
        </p:blipFill>
        <p:spPr>
          <a:xfrm>
            <a:off x="766445" y="2408555"/>
            <a:ext cx="8869363" cy="4214813"/>
          </a:xfrm>
          <a:prstGeom prst="rect">
            <a:avLst/>
          </a:prstGeom>
          <a:noFill/>
          <a:ln w="9525" cap="flat" cmpd="sng">
            <a:solidFill>
              <a:schemeClr val="accent1"/>
            </a:solid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linds(horizont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linds(horizont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98329"/>
                                        </p:tgtEl>
                                        <p:attrNameLst>
                                          <p:attrName>style.visibility</p:attrName>
                                        </p:attrNameLst>
                                      </p:cBhvr>
                                      <p:to>
                                        <p:strVal val="visible"/>
                                      </p:to>
                                    </p:set>
                                    <p:animEffect transition="in" filter="blinds(horizontal)">
                                      <p:cBhvr>
                                        <p:cTn id="47" dur="500"/>
                                        <p:tgtEl>
                                          <p:spTgt spid="9832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linds(horizontal)">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03465" name="Group 41"/>
          <p:cNvGraphicFramePr>
            <a:graphicFrameLocks noGrp="1"/>
          </p:cNvGraphicFramePr>
          <p:nvPr/>
        </p:nvGraphicFramePr>
        <p:xfrm>
          <a:off x="431800" y="1125538"/>
          <a:ext cx="9664700" cy="4446602"/>
        </p:xfrm>
        <a:graphic>
          <a:graphicData uri="http://schemas.openxmlformats.org/drawingml/2006/table">
            <a:tbl>
              <a:tblPr/>
              <a:tblGrid>
                <a:gridCol w="1237640"/>
                <a:gridCol w="2115044"/>
                <a:gridCol w="1747676"/>
                <a:gridCol w="2393246"/>
                <a:gridCol w="2170328"/>
              </a:tblGrid>
              <a:tr h="926375">
                <a:tc>
                  <a:txBody>
                    <a:bodyPr/>
                    <a:lstStyle/>
                    <a:p>
                      <a:pPr marL="0" marR="0" lvl="0" indent="0" algn="l" defTabSz="914400" rtl="0" eaLnBrk="1" fontAlgn="base" latinLnBrk="0" hangingPunct="1">
                        <a:spcBef>
                          <a:spcPct val="0"/>
                        </a:spcBef>
                        <a:spcAft>
                          <a:spcPct val="0"/>
                        </a:spcAft>
                        <a:buClrTx/>
                        <a:buSzTx/>
                        <a:buFontTx/>
                        <a:buNone/>
                      </a:pPr>
                      <a:endParaRPr kumimoji="0" lang="en-US" altLang="zh-CN" sz="1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p>
                      <a:pPr marL="0" marR="0" lvl="0" indent="0" algn="l" defTabSz="914400" rtl="0" eaLnBrk="1" fontAlgn="base" latinLnBrk="0" hangingPunct="1">
                        <a:spcBef>
                          <a:spcPct val="0"/>
                        </a:spcBef>
                        <a:spcAft>
                          <a:spcPct val="0"/>
                        </a:spcAft>
                        <a:buClrTx/>
                        <a:buSzTx/>
                        <a:buFontTx/>
                        <a:buNone/>
                      </a:pPr>
                      <a:r>
                        <a:rPr kumimoji="0" lang="zh-CN" altLang="en-US" sz="1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rPr>
                        <a:t>经济</a:t>
                      </a:r>
                      <a:r>
                        <a:rPr kumimoji="0" lang="zh-CN" altLang="en-US" sz="1800" b="1" i="0" u="none" strike="noStrike" cap="none" normalizeH="0" baseline="0" dirty="0">
                          <a:ln>
                            <a:noFill/>
                          </a:ln>
                          <a:solidFill>
                            <a:srgbClr val="FFFFFF"/>
                          </a:solidFill>
                          <a:effectLst/>
                          <a:latin typeface="Calibri" panose="020F0502020204030204" pitchFamily="34" charset="0"/>
                          <a:ea typeface="宋体" panose="02010600030101010101" pitchFamily="2" charset="-122"/>
                        </a:rPr>
                        <a:t>业务</a:t>
                      </a:r>
                      <a:endParaRPr kumimoji="0" lang="zh-CN" altLang="en-US" sz="1800" b="1" i="0" u="none" strike="noStrike" cap="none" normalizeH="0" baseline="0" dirty="0">
                        <a:ln>
                          <a:noFill/>
                        </a:ln>
                        <a:solidFill>
                          <a:srgbClr val="FFFFFF"/>
                        </a:solidFill>
                        <a:effectLst/>
                        <a:latin typeface="Calibri" panose="020F0502020204030204" pitchFamily="34" charset="0"/>
                        <a:ea typeface="宋体" panose="02010600030101010101" pitchFamily="2" charset="-122"/>
                      </a:endParaRPr>
                    </a:p>
                    <a:p>
                      <a:pPr marL="0" marR="0" lvl="0" indent="0" algn="l" defTabSz="914400" rtl="0" eaLnBrk="1" fontAlgn="base" latinLnBrk="0" hangingPunct="1">
                        <a:spcBef>
                          <a:spcPct val="0"/>
                        </a:spcBef>
                        <a:spcAft>
                          <a:spcPct val="0"/>
                        </a:spcAft>
                        <a:buClrTx/>
                        <a:buSzTx/>
                        <a:buFontTx/>
                        <a:buNone/>
                      </a:pPr>
                      <a:r>
                        <a:rPr kumimoji="0" lang="zh-CN" altLang="zh-CN" sz="1800" b="1" i="0" u="none" strike="noStrike" cap="none" normalizeH="0" baseline="0" dirty="0">
                          <a:ln>
                            <a:noFill/>
                          </a:ln>
                          <a:solidFill>
                            <a:srgbClr val="FFFFFF"/>
                          </a:solidFill>
                          <a:effectLst/>
                          <a:latin typeface="Calibri" panose="020F0502020204030204" pitchFamily="34" charset="0"/>
                          <a:ea typeface="宋体" panose="02010600030101010101" pitchFamily="2" charset="-122"/>
                        </a:rPr>
                        <a:t>    </a:t>
                      </a:r>
                      <a:r>
                        <a:rPr kumimoji="0" lang="zh-CN" altLang="en-US" sz="1800" b="1" i="0" u="none" strike="noStrike" cap="none" normalizeH="0" baseline="0" dirty="0">
                          <a:ln>
                            <a:noFill/>
                          </a:ln>
                          <a:solidFill>
                            <a:srgbClr val="FFFFFF"/>
                          </a:solidFill>
                          <a:effectLst/>
                          <a:latin typeface="Calibri" panose="020F0502020204030204" pitchFamily="34" charset="0"/>
                          <a:ea typeface="宋体" panose="02010600030101010101" pitchFamily="2" charset="-122"/>
                        </a:rPr>
                        <a:t>角色</a:t>
                      </a:r>
                      <a:endParaRPr kumimoji="0" lang="zh-CN" altLang="en-US" sz="1800" b="1" i="0" u="none" strike="noStrike" cap="none" normalizeH="0" baseline="0" dirty="0">
                        <a:ln>
                          <a:noFill/>
                        </a:ln>
                        <a:solidFill>
                          <a:srgbClr val="FFFFFF"/>
                        </a:solidFill>
                        <a:effectLst/>
                        <a:latin typeface="Calibri" panose="020F050202020403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spcBef>
                          <a:spcPct val="0"/>
                        </a:spcBef>
                        <a:spcAft>
                          <a:spcPct val="0"/>
                        </a:spcAft>
                        <a:buClrTx/>
                        <a:buSzTx/>
                        <a:buFontTx/>
                        <a:buNone/>
                      </a:pPr>
                      <a:r>
                        <a:rPr kumimoji="0" lang="en-US" altLang="zh-CN" sz="1800" b="1" i="0" u="none" strike="noStrike" cap="none" normalizeH="0" baseline="0" dirty="0">
                          <a:ln>
                            <a:noFill/>
                          </a:ln>
                          <a:solidFill>
                            <a:srgbClr val="FFFFFF"/>
                          </a:solidFill>
                          <a:effectLst/>
                          <a:latin typeface="Calibri" panose="020F0502020204030204" pitchFamily="34" charset="0"/>
                          <a:ea typeface="宋体" panose="02010600030101010101" pitchFamily="2" charset="-122"/>
                        </a:rPr>
                        <a:t>  </a:t>
                      </a:r>
                      <a:endParaRPr kumimoji="0" lang="en-US" altLang="zh-CN" sz="1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p>
                      <a:pPr marL="0" marR="0" lvl="0" indent="0" algn="l" defTabSz="914400" rtl="0" eaLnBrk="1" fontAlgn="base" latinLnBrk="0" hangingPunct="1">
                        <a:spcBef>
                          <a:spcPct val="0"/>
                        </a:spcBef>
                        <a:spcAft>
                          <a:spcPct val="0"/>
                        </a:spcAft>
                        <a:buClrTx/>
                        <a:buSzTx/>
                        <a:buFontTx/>
                        <a:buNone/>
                      </a:pPr>
                      <a:r>
                        <a:rPr kumimoji="0" lang="en-US" altLang="zh-CN" sz="1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rPr>
                        <a:t>    </a:t>
                      </a:r>
                      <a:r>
                        <a:rPr kumimoji="0" lang="zh-CN" altLang="en-US" sz="1800" b="1" i="0" u="none" strike="noStrike" cap="none" normalizeH="0" baseline="0" dirty="0">
                          <a:ln>
                            <a:noFill/>
                          </a:ln>
                          <a:solidFill>
                            <a:srgbClr val="FFFFFF"/>
                          </a:solidFill>
                          <a:effectLst/>
                          <a:latin typeface="Calibri" panose="020F0502020204030204" pitchFamily="34" charset="0"/>
                          <a:ea typeface="宋体" panose="02010600030101010101" pitchFamily="2" charset="-122"/>
                        </a:rPr>
                        <a:t>交易行为</a:t>
                      </a:r>
                      <a:endParaRPr kumimoji="0" lang="zh-CN" altLang="en-US" sz="1800" b="1" i="0" u="none" strike="noStrike" cap="none" normalizeH="0" baseline="0" dirty="0">
                        <a:ln>
                          <a:noFill/>
                        </a:ln>
                        <a:solidFill>
                          <a:srgbClr val="FFFFFF"/>
                        </a:solidFill>
                        <a:effectLst/>
                        <a:latin typeface="Calibri" panose="020F050202020403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spcBef>
                          <a:spcPct val="0"/>
                        </a:spcBef>
                        <a:spcAft>
                          <a:spcPct val="0"/>
                        </a:spcAft>
                        <a:buClrTx/>
                        <a:buSzTx/>
                        <a:buFontTx/>
                        <a:buNone/>
                      </a:pPr>
                      <a:endParaRPr kumimoji="0" lang="en-US" altLang="zh-CN" sz="1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p>
                      <a:pPr marL="0" marR="0" lvl="0" indent="0" algn="l" defTabSz="914400" rtl="0" eaLnBrk="1" fontAlgn="base" latinLnBrk="0" hangingPunct="1">
                        <a:spcBef>
                          <a:spcPct val="0"/>
                        </a:spcBef>
                        <a:spcAft>
                          <a:spcPct val="0"/>
                        </a:spcAft>
                        <a:buClrTx/>
                        <a:buSzTx/>
                        <a:buFontTx/>
                        <a:buNone/>
                      </a:pPr>
                      <a:r>
                        <a:rPr kumimoji="0" lang="zh-CN" altLang="en-US" sz="1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rPr>
                        <a:t>发票</a:t>
                      </a:r>
                      <a:r>
                        <a:rPr kumimoji="0" lang="zh-CN" altLang="en-US" sz="1800" b="1" i="0" u="none" strike="noStrike" cap="none" normalizeH="0" baseline="0" dirty="0">
                          <a:ln>
                            <a:noFill/>
                          </a:ln>
                          <a:solidFill>
                            <a:srgbClr val="FFFFFF"/>
                          </a:solidFill>
                          <a:effectLst/>
                          <a:latin typeface="Calibri" panose="020F0502020204030204" pitchFamily="34" charset="0"/>
                          <a:ea typeface="宋体" panose="02010600030101010101" pitchFamily="2" charset="-122"/>
                        </a:rPr>
                        <a:t>留存（专用发票为例）</a:t>
                      </a:r>
                      <a:endParaRPr kumimoji="0" lang="zh-CN" altLang="en-US" sz="1800" b="1" i="0" u="none" strike="noStrike" cap="none" normalizeH="0" baseline="0" dirty="0">
                        <a:ln>
                          <a:noFill/>
                        </a:ln>
                        <a:solidFill>
                          <a:srgbClr val="FFFFFF"/>
                        </a:solidFill>
                        <a:effectLst/>
                        <a:latin typeface="Calibri" panose="020F050202020403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spcBef>
                          <a:spcPct val="0"/>
                        </a:spcBef>
                        <a:spcAft>
                          <a:spcPct val="0"/>
                        </a:spcAft>
                        <a:buClrTx/>
                        <a:buSzTx/>
                        <a:buFontTx/>
                        <a:buNone/>
                      </a:pPr>
                      <a:endParaRPr kumimoji="0" lang="en-US" altLang="zh-CN" sz="1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p>
                      <a:pPr marL="0" marR="0" lvl="0" indent="0" algn="l" defTabSz="914400" rtl="0" eaLnBrk="1" fontAlgn="base" latinLnBrk="0" hangingPunct="1">
                        <a:spcBef>
                          <a:spcPct val="0"/>
                        </a:spcBef>
                        <a:spcAft>
                          <a:spcPct val="0"/>
                        </a:spcAft>
                        <a:buClrTx/>
                        <a:buSzTx/>
                        <a:buFontTx/>
                        <a:buNone/>
                      </a:pPr>
                      <a:r>
                        <a:rPr kumimoji="0" lang="zh-CN" altLang="en-US" sz="1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rPr>
                        <a:t>     一般</a:t>
                      </a:r>
                      <a:r>
                        <a:rPr kumimoji="0" lang="zh-CN" altLang="en-US" sz="1800" b="1" i="0" u="none" strike="noStrike" cap="none" normalizeH="0" baseline="0" dirty="0">
                          <a:ln>
                            <a:noFill/>
                          </a:ln>
                          <a:solidFill>
                            <a:srgbClr val="FFFFFF"/>
                          </a:solidFill>
                          <a:effectLst/>
                          <a:latin typeface="Calibri" panose="020F0502020204030204" pitchFamily="34" charset="0"/>
                          <a:ea typeface="宋体" panose="02010600030101010101" pitchFamily="2" charset="-122"/>
                        </a:rPr>
                        <a:t>纳税人资格</a:t>
                      </a:r>
                      <a:endParaRPr kumimoji="0" lang="zh-CN" altLang="en-US" sz="1800" b="1" i="0" u="none" strike="noStrike" cap="none" normalizeH="0" baseline="0" dirty="0">
                        <a:ln>
                          <a:noFill/>
                        </a:ln>
                        <a:solidFill>
                          <a:srgbClr val="FFFFFF"/>
                        </a:solidFill>
                        <a:effectLst/>
                        <a:latin typeface="Calibri" panose="020F050202020403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spcBef>
                          <a:spcPct val="0"/>
                        </a:spcBef>
                        <a:spcAft>
                          <a:spcPct val="0"/>
                        </a:spcAft>
                        <a:buClrTx/>
                        <a:buSzTx/>
                        <a:buFontTx/>
                        <a:buNone/>
                      </a:pPr>
                      <a:endParaRPr kumimoji="0" lang="en-US" altLang="zh-CN" sz="1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p>
                      <a:pPr marL="0" marR="0" lvl="0" indent="0" algn="l" defTabSz="914400" rtl="0" eaLnBrk="1" fontAlgn="base" latinLnBrk="0" hangingPunct="1">
                        <a:spcBef>
                          <a:spcPct val="0"/>
                        </a:spcBef>
                        <a:spcAft>
                          <a:spcPct val="0"/>
                        </a:spcAft>
                        <a:buClrTx/>
                        <a:buSzTx/>
                        <a:buFontTx/>
                        <a:buNone/>
                      </a:pPr>
                      <a:r>
                        <a:rPr kumimoji="0" lang="zh-CN" altLang="en-US" sz="1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rPr>
                        <a:t> 小规模</a:t>
                      </a:r>
                      <a:r>
                        <a:rPr kumimoji="0" lang="zh-CN" altLang="en-US" sz="1800" b="1" i="0" u="none" strike="noStrike" cap="none" normalizeH="0" baseline="0" dirty="0">
                          <a:ln>
                            <a:noFill/>
                          </a:ln>
                          <a:solidFill>
                            <a:srgbClr val="FFFFFF"/>
                          </a:solidFill>
                          <a:effectLst/>
                          <a:latin typeface="Calibri" panose="020F0502020204030204" pitchFamily="34" charset="0"/>
                          <a:ea typeface="宋体" panose="02010600030101010101" pitchFamily="2" charset="-122"/>
                        </a:rPr>
                        <a:t>纳税人资格</a:t>
                      </a:r>
                      <a:endParaRPr kumimoji="0" lang="zh-CN" altLang="en-US" sz="1800" b="1" i="0" u="none" strike="noStrike" cap="none" normalizeH="0" baseline="0" dirty="0">
                        <a:ln>
                          <a:noFill/>
                        </a:ln>
                        <a:solidFill>
                          <a:srgbClr val="FFFFFF"/>
                        </a:solidFill>
                        <a:effectLst/>
                        <a:latin typeface="Calibri" panose="020F050202020403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482201">
                <a:tc>
                  <a:txBody>
                    <a:bodyPr/>
                    <a:lstStyle/>
                    <a:p>
                      <a:pPr marL="0" marR="0" lvl="0" indent="0" algn="ctr" defTabSz="914400" rtl="0" eaLnBrk="1" fontAlgn="base" latinLnBrk="0" hangingPunct="1">
                        <a:spcBef>
                          <a:spcPct val="0"/>
                        </a:spcBef>
                        <a:spcAft>
                          <a:spcPct val="0"/>
                        </a:spcAft>
                        <a:buClrTx/>
                        <a:buSzTx/>
                        <a:buFontTx/>
                        <a:buNone/>
                      </a:pPr>
                      <a:endParaRPr kumimoji="0" lang="zh-CN" altLang="zh-CN" sz="2000" b="1" i="0" u="none" strike="noStrike" cap="none" normalizeH="0" baseline="0" dirty="0">
                        <a:ln>
                          <a:noFill/>
                        </a:ln>
                        <a:solidFill>
                          <a:srgbClr val="000000"/>
                        </a:solidFill>
                        <a:effectLst/>
                        <a:latin typeface="Calibri" panose="020F0502020204030204" pitchFamily="34" charset="0"/>
                        <a:ea typeface="宋体" panose="02010600030101010101" pitchFamily="2" charset="-122"/>
                      </a:endParaRPr>
                    </a:p>
                    <a:p>
                      <a:pPr marL="0" marR="0" lvl="0" indent="0" algn="ctr" defTabSz="914400" rtl="0" eaLnBrk="1" fontAlgn="base" latinLnBrk="0" hangingPunct="1">
                        <a:spcBef>
                          <a:spcPct val="0"/>
                        </a:spcBef>
                        <a:spcAft>
                          <a:spcPct val="0"/>
                        </a:spcAft>
                        <a:buClrTx/>
                        <a:buSzTx/>
                        <a:buFontTx/>
                        <a:buNone/>
                      </a:pPr>
                      <a:r>
                        <a:rPr kumimoji="0" lang="zh-CN" altLang="en-US" sz="2000" b="1" i="0" u="none" strike="noStrike" cap="none" normalizeH="0" baseline="0" dirty="0">
                          <a:ln>
                            <a:noFill/>
                          </a:ln>
                          <a:solidFill>
                            <a:srgbClr val="000000"/>
                          </a:solidFill>
                          <a:effectLst/>
                          <a:latin typeface="Calibri" panose="020F0502020204030204" pitchFamily="34" charset="0"/>
                          <a:ea typeface="宋体" panose="02010600030101010101" pitchFamily="2" charset="-122"/>
                        </a:rPr>
                        <a:t>销</a:t>
                      </a:r>
                      <a:endParaRPr kumimoji="0" lang="zh-CN" altLang="en-US" sz="2000" b="1" i="0" u="none" strike="noStrike" cap="none" normalizeH="0" baseline="0" dirty="0">
                        <a:ln>
                          <a:noFill/>
                        </a:ln>
                        <a:solidFill>
                          <a:srgbClr val="000000"/>
                        </a:solidFill>
                        <a:effectLst/>
                        <a:latin typeface="Calibri" panose="020F0502020204030204" pitchFamily="34" charset="0"/>
                        <a:ea typeface="宋体" panose="02010600030101010101" pitchFamily="2" charset="-122"/>
                      </a:endParaRPr>
                    </a:p>
                    <a:p>
                      <a:pPr marL="0" marR="0" lvl="0" indent="0" algn="ctr" defTabSz="914400" rtl="0" eaLnBrk="1" fontAlgn="base" latinLnBrk="0" hangingPunct="1">
                        <a:spcBef>
                          <a:spcPct val="0"/>
                        </a:spcBef>
                        <a:spcAft>
                          <a:spcPct val="0"/>
                        </a:spcAft>
                        <a:buClrTx/>
                        <a:buSzTx/>
                        <a:buFontTx/>
                        <a:buNone/>
                      </a:pPr>
                      <a:r>
                        <a:rPr kumimoji="0" lang="zh-CN" altLang="en-US" sz="2000" b="1" i="0" u="none" strike="noStrike" cap="none" normalizeH="0" baseline="0" dirty="0">
                          <a:ln>
                            <a:noFill/>
                          </a:ln>
                          <a:solidFill>
                            <a:srgbClr val="000000"/>
                          </a:solidFill>
                          <a:effectLst/>
                          <a:latin typeface="Calibri" panose="020F0502020204030204" pitchFamily="34" charset="0"/>
                          <a:ea typeface="宋体" panose="02010600030101010101" pitchFamily="2" charset="-122"/>
                        </a:rPr>
                        <a:t>售</a:t>
                      </a:r>
                      <a:endParaRPr kumimoji="0" lang="zh-CN" altLang="en-US" sz="2000" b="1" i="0" u="none" strike="noStrike" cap="none" normalizeH="0" baseline="0" dirty="0">
                        <a:ln>
                          <a:noFill/>
                        </a:ln>
                        <a:solidFill>
                          <a:srgbClr val="000000"/>
                        </a:solidFill>
                        <a:effectLst/>
                        <a:latin typeface="Calibri" panose="020F0502020204030204" pitchFamily="34" charset="0"/>
                        <a:ea typeface="宋体" panose="02010600030101010101" pitchFamily="2" charset="-122"/>
                      </a:endParaRPr>
                    </a:p>
                    <a:p>
                      <a:pPr marL="0" marR="0" lvl="0" indent="0" algn="ctr" defTabSz="914400" rtl="0" eaLnBrk="1" fontAlgn="base" latinLnBrk="0" hangingPunct="1">
                        <a:spcBef>
                          <a:spcPct val="0"/>
                        </a:spcBef>
                        <a:spcAft>
                          <a:spcPct val="0"/>
                        </a:spcAft>
                        <a:buClrTx/>
                        <a:buSzTx/>
                        <a:buFontTx/>
                        <a:buNone/>
                      </a:pPr>
                      <a:r>
                        <a:rPr kumimoji="0" lang="zh-CN" altLang="en-US" sz="2000" b="1" i="0" u="none" strike="noStrike" cap="none" normalizeH="0" baseline="0" dirty="0">
                          <a:ln>
                            <a:noFill/>
                          </a:ln>
                          <a:solidFill>
                            <a:srgbClr val="000000"/>
                          </a:solidFill>
                          <a:effectLst/>
                          <a:latin typeface="Calibri" panose="020F0502020204030204" pitchFamily="34" charset="0"/>
                          <a:ea typeface="宋体" panose="02010600030101010101" pitchFamily="2" charset="-122"/>
                        </a:rPr>
                        <a:t>方</a:t>
                      </a:r>
                      <a:endParaRPr kumimoji="0" lang="zh-CN" altLang="en-US" sz="2000" b="1" i="0" u="none" strike="noStrike" cap="none" normalizeH="0" baseline="0" dirty="0">
                        <a:ln>
                          <a:noFill/>
                        </a:ln>
                        <a:solidFill>
                          <a:srgbClr val="000000"/>
                        </a:solidFill>
                        <a:effectLst/>
                        <a:latin typeface="Calibri" panose="020F050202020403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spcBef>
                          <a:spcPct val="0"/>
                        </a:spcBef>
                        <a:spcAft>
                          <a:spcPct val="0"/>
                        </a:spcAft>
                        <a:buClrTx/>
                        <a:buSzTx/>
                        <a:buFontTx/>
                        <a:buNone/>
                      </a:pPr>
                      <a:endParaRPr kumimoji="0" lang="zh-CN" altLang="zh-CN" sz="1800" b="1" i="0" u="none" strike="noStrike" cap="none" normalizeH="0" baseline="0" dirty="0">
                        <a:ln>
                          <a:noFill/>
                        </a:ln>
                        <a:solidFill>
                          <a:srgbClr val="000000"/>
                        </a:solidFill>
                        <a:effectLst/>
                        <a:latin typeface="Calibri" panose="020F0502020204030204" pitchFamily="34" charset="0"/>
                        <a:ea typeface="宋体" panose="02010600030101010101" pitchFamily="2" charset="-122"/>
                      </a:endParaRPr>
                    </a:p>
                    <a:p>
                      <a:pPr marL="0" marR="0" lvl="0" indent="0" algn="l" defTabSz="914400" rtl="0" eaLnBrk="1" fontAlgn="base" latinLnBrk="0" hangingPunct="1">
                        <a:spcBef>
                          <a:spcPct val="0"/>
                        </a:spcBef>
                        <a:spcAft>
                          <a:spcPct val="0"/>
                        </a:spcAft>
                        <a:buClrTx/>
                        <a:buSzTx/>
                        <a:buFontTx/>
                        <a:buNone/>
                      </a:pPr>
                      <a:r>
                        <a:rPr kumimoji="0" lang="zh-CN" altLang="en-US" sz="1800" b="1" i="0" u="none" strike="noStrike" cap="none" normalizeH="0" baseline="0" dirty="0">
                          <a:ln>
                            <a:noFill/>
                          </a:ln>
                          <a:solidFill>
                            <a:srgbClr val="000000"/>
                          </a:solidFill>
                          <a:effectLst/>
                          <a:latin typeface="Calibri" panose="020F0502020204030204" pitchFamily="34" charset="0"/>
                          <a:ea typeface="宋体" panose="02010600030101010101" pitchFamily="2" charset="-122"/>
                        </a:rPr>
                        <a:t>收到货款</a:t>
                      </a:r>
                      <a:endParaRPr kumimoji="0" lang="zh-CN" altLang="en-US" sz="1800" b="1" i="0" u="none" strike="noStrike" cap="none" normalizeH="0" baseline="0" dirty="0">
                        <a:ln>
                          <a:noFill/>
                        </a:ln>
                        <a:solidFill>
                          <a:srgbClr val="000000"/>
                        </a:solidFill>
                        <a:effectLst/>
                        <a:latin typeface="Calibri" panose="020F0502020204030204" pitchFamily="34" charset="0"/>
                        <a:ea typeface="宋体" panose="02010600030101010101" pitchFamily="2" charset="-122"/>
                      </a:endParaRPr>
                    </a:p>
                    <a:p>
                      <a:pPr marL="0" marR="0" lvl="0" indent="0" algn="l" defTabSz="914400" rtl="0" eaLnBrk="1" fontAlgn="base" latinLnBrk="0" hangingPunct="1">
                        <a:spcBef>
                          <a:spcPct val="0"/>
                        </a:spcBef>
                        <a:spcAft>
                          <a:spcPct val="0"/>
                        </a:spcAft>
                        <a:buClrTx/>
                        <a:buSzTx/>
                        <a:buFontTx/>
                        <a:buNone/>
                      </a:pPr>
                      <a:endParaRPr kumimoji="0" lang="zh-CN" altLang="zh-CN" sz="1800" b="1" i="0" u="none" strike="noStrike" cap="none" normalizeH="0" baseline="0" dirty="0">
                        <a:ln>
                          <a:noFill/>
                        </a:ln>
                        <a:solidFill>
                          <a:srgbClr val="000000"/>
                        </a:solidFill>
                        <a:effectLst/>
                        <a:latin typeface="Calibri" panose="020F0502020204030204" pitchFamily="34" charset="0"/>
                        <a:ea typeface="宋体" panose="02010600030101010101" pitchFamily="2" charset="-122"/>
                      </a:endParaRPr>
                    </a:p>
                    <a:p>
                      <a:pPr marL="0" marR="0" lvl="0" indent="0" algn="l" defTabSz="914400" rtl="0" eaLnBrk="1" fontAlgn="base" latinLnBrk="0" hangingPunct="1">
                        <a:spcBef>
                          <a:spcPct val="0"/>
                        </a:spcBef>
                        <a:spcAft>
                          <a:spcPct val="0"/>
                        </a:spcAft>
                        <a:buClrTx/>
                        <a:buSzTx/>
                        <a:buFontTx/>
                        <a:buNone/>
                      </a:pPr>
                      <a:r>
                        <a:rPr kumimoji="0" lang="zh-CN" altLang="en-US" sz="1800" b="1" i="0" u="none" strike="noStrike" cap="none" normalizeH="0" baseline="0" dirty="0">
                          <a:ln>
                            <a:noFill/>
                          </a:ln>
                          <a:solidFill>
                            <a:srgbClr val="000000"/>
                          </a:solidFill>
                          <a:effectLst/>
                          <a:latin typeface="Calibri" panose="020F0502020204030204" pitchFamily="34" charset="0"/>
                          <a:ea typeface="宋体" panose="02010600030101010101" pitchFamily="2" charset="-122"/>
                        </a:rPr>
                        <a:t>开出发票</a:t>
                      </a:r>
                      <a:endParaRPr kumimoji="0" lang="zh-CN" altLang="en-US" sz="1800" b="1" i="0" u="none" strike="noStrike" cap="none" normalizeH="0" baseline="0" dirty="0">
                        <a:ln>
                          <a:noFill/>
                        </a:ln>
                        <a:solidFill>
                          <a:srgbClr val="000000"/>
                        </a:solidFill>
                        <a:effectLst/>
                        <a:latin typeface="Calibri" panose="020F050202020403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spcBef>
                          <a:spcPct val="0"/>
                        </a:spcBef>
                        <a:spcAft>
                          <a:spcPct val="0"/>
                        </a:spcAft>
                        <a:buClrTx/>
                        <a:buSzTx/>
                        <a:buFontTx/>
                        <a:buNone/>
                      </a:pPr>
                      <a:endParaRPr kumimoji="0" lang="zh-CN" altLang="zh-CN" sz="1800" b="1" i="0" u="none" strike="noStrike" cap="none" normalizeH="0" baseline="0" dirty="0">
                        <a:ln>
                          <a:noFill/>
                        </a:ln>
                        <a:solidFill>
                          <a:srgbClr val="000000"/>
                        </a:solidFill>
                        <a:effectLst/>
                        <a:latin typeface="Calibri" panose="020F0502020204030204" pitchFamily="34" charset="0"/>
                        <a:ea typeface="宋体" panose="02010600030101010101" pitchFamily="2" charset="-122"/>
                      </a:endParaRPr>
                    </a:p>
                    <a:p>
                      <a:pPr marL="0" marR="0" lvl="0" indent="0" algn="l" defTabSz="914400" rtl="0" eaLnBrk="1" fontAlgn="base" latinLnBrk="0" hangingPunct="1">
                        <a:spcBef>
                          <a:spcPct val="0"/>
                        </a:spcBef>
                        <a:spcAft>
                          <a:spcPct val="0"/>
                        </a:spcAft>
                        <a:buClrTx/>
                        <a:buSzTx/>
                        <a:buFontTx/>
                        <a:buNone/>
                      </a:pPr>
                      <a:r>
                        <a:rPr kumimoji="0" lang="zh-CN" altLang="zh-CN" sz="1800" b="1" i="0" u="none" strike="noStrike" cap="none" normalizeH="0" baseline="0" dirty="0">
                          <a:ln>
                            <a:noFill/>
                          </a:ln>
                          <a:solidFill>
                            <a:srgbClr val="000000"/>
                          </a:solidFill>
                          <a:effectLst/>
                          <a:latin typeface="Calibri" panose="020F0502020204030204" pitchFamily="34" charset="0"/>
                          <a:ea typeface="宋体" panose="02010600030101010101" pitchFamily="2" charset="-122"/>
                        </a:rPr>
                        <a:t>   </a:t>
                      </a:r>
                      <a:r>
                        <a:rPr kumimoji="0" lang="zh-CN" altLang="en-US" sz="1800" b="1" i="0" u="none" strike="noStrike" cap="none" normalizeH="0" baseline="0" dirty="0">
                          <a:ln>
                            <a:noFill/>
                          </a:ln>
                          <a:solidFill>
                            <a:srgbClr val="000000"/>
                          </a:solidFill>
                          <a:effectLst/>
                          <a:latin typeface="Calibri" panose="020F0502020204030204" pitchFamily="34" charset="0"/>
                          <a:ea typeface="宋体" panose="02010600030101010101" pitchFamily="2" charset="-122"/>
                        </a:rPr>
                        <a:t>记账联</a:t>
                      </a:r>
                      <a:endParaRPr kumimoji="0" lang="zh-CN" altLang="en-US" sz="1800" b="1" i="0" u="none" strike="noStrike" cap="none" normalizeH="0" baseline="0" dirty="0">
                        <a:ln>
                          <a:noFill/>
                        </a:ln>
                        <a:solidFill>
                          <a:srgbClr val="000000"/>
                        </a:solidFill>
                        <a:effectLst/>
                        <a:latin typeface="Calibri" panose="020F0502020204030204" pitchFamily="34" charset="0"/>
                        <a:ea typeface="宋体" panose="02010600030101010101" pitchFamily="2" charset="-122"/>
                      </a:endParaRPr>
                    </a:p>
                    <a:p>
                      <a:pPr marL="0" marR="0" lvl="0" indent="0" algn="l" defTabSz="914400" rtl="0" eaLnBrk="1" fontAlgn="base" latinLnBrk="0" hangingPunct="1">
                        <a:spcBef>
                          <a:spcPct val="0"/>
                        </a:spcBef>
                        <a:spcAft>
                          <a:spcPct val="0"/>
                        </a:spcAft>
                        <a:buClrTx/>
                        <a:buSzTx/>
                        <a:buFontTx/>
                        <a:buNone/>
                      </a:pPr>
                      <a:endParaRPr kumimoji="0" lang="zh-CN" altLang="zh-CN" sz="1800" b="1" i="0" u="none" strike="noStrike" cap="none" normalizeH="0" baseline="0" dirty="0">
                        <a:ln>
                          <a:noFill/>
                        </a:ln>
                        <a:solidFill>
                          <a:srgbClr val="000000"/>
                        </a:solidFill>
                        <a:effectLst/>
                        <a:latin typeface="Calibri" panose="020F0502020204030204" pitchFamily="34" charset="0"/>
                        <a:ea typeface="宋体" panose="02010600030101010101" pitchFamily="2" charset="-122"/>
                      </a:endParaRPr>
                    </a:p>
                    <a:p>
                      <a:pPr marL="0" marR="0" lvl="0" indent="0" algn="l" defTabSz="914400" rtl="0" eaLnBrk="1" fontAlgn="base" latinLnBrk="0" hangingPunct="1">
                        <a:spcBef>
                          <a:spcPct val="0"/>
                        </a:spcBef>
                        <a:spcAft>
                          <a:spcPct val="0"/>
                        </a:spcAft>
                        <a:buClrTx/>
                        <a:buSzTx/>
                        <a:buFontTx/>
                        <a:buNone/>
                      </a:pPr>
                      <a:r>
                        <a:rPr kumimoji="0" lang="zh-CN" altLang="en-US" sz="1800" b="1" i="0" u="none" strike="noStrike" cap="none" normalizeH="0" baseline="0" dirty="0">
                          <a:ln>
                            <a:noFill/>
                          </a:ln>
                          <a:solidFill>
                            <a:srgbClr val="000000"/>
                          </a:solidFill>
                          <a:effectLst/>
                          <a:latin typeface="Calibri" panose="020F0502020204030204" pitchFamily="34" charset="0"/>
                          <a:ea typeface="宋体" panose="02010600030101010101" pitchFamily="2" charset="-122"/>
                        </a:rPr>
                        <a:t>（存根联）</a:t>
                      </a:r>
                      <a:endParaRPr kumimoji="0" lang="zh-CN" altLang="en-US" sz="1800" b="1" i="0" u="none" strike="noStrike" cap="none" normalizeH="0" baseline="0" dirty="0">
                        <a:ln>
                          <a:noFill/>
                        </a:ln>
                        <a:solidFill>
                          <a:srgbClr val="000000"/>
                        </a:solidFill>
                        <a:effectLst/>
                        <a:latin typeface="Calibri" panose="020F050202020403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spcBef>
                          <a:spcPct val="0"/>
                        </a:spcBef>
                        <a:spcAft>
                          <a:spcPct val="0"/>
                        </a:spcAft>
                        <a:buClrTx/>
                        <a:buSzTx/>
                        <a:buFontTx/>
                        <a:buNone/>
                      </a:pPr>
                      <a:endParaRPr kumimoji="0" lang="en-US" altLang="zh-CN" sz="18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p>
                      <a:pPr marL="0" marR="0" lvl="0" indent="0" algn="l" defTabSz="914400" rtl="0" eaLnBrk="1" fontAlgn="base" latinLnBrk="0" hangingPunct="1">
                        <a:spcBef>
                          <a:spcPct val="0"/>
                        </a:spcBef>
                        <a:spcAft>
                          <a:spcPct val="0"/>
                        </a:spcAft>
                        <a:buClrTx/>
                        <a:buSzTx/>
                        <a:buFontTx/>
                        <a:buNone/>
                      </a:pPr>
                      <a:r>
                        <a:rPr kumimoji="0" lang="zh-CN" altLang="en-US" sz="18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自行</a:t>
                      </a:r>
                      <a:r>
                        <a:rPr kumimoji="0" lang="zh-CN" altLang="en-US" sz="1800" b="1" i="0" u="none" strike="noStrike" cap="none" normalizeH="0" baseline="0" dirty="0">
                          <a:ln>
                            <a:noFill/>
                          </a:ln>
                          <a:solidFill>
                            <a:srgbClr val="000000"/>
                          </a:solidFill>
                          <a:effectLst/>
                          <a:latin typeface="Calibri" panose="020F0502020204030204" pitchFamily="34" charset="0"/>
                          <a:ea typeface="宋体" panose="02010600030101010101" pitchFamily="2" charset="-122"/>
                        </a:rPr>
                        <a:t>开具专票 、普票</a:t>
                      </a:r>
                      <a:r>
                        <a:rPr kumimoji="0" lang="zh-CN" altLang="en-US" sz="18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a:t>
                      </a:r>
                      <a:r>
                        <a:rPr kumimoji="0" lang="en-US" altLang="zh-CN" sz="18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6%</a:t>
                      </a:r>
                      <a:r>
                        <a:rPr kumimoji="0" lang="zh-CN" altLang="en-US" sz="18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a:t>
                      </a:r>
                      <a:r>
                        <a:rPr kumimoji="0" lang="en-US" altLang="zh-CN" sz="18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9%</a:t>
                      </a:r>
                      <a:r>
                        <a:rPr kumimoji="0" lang="zh-CN" altLang="en-US" sz="1800" b="1" i="0" u="none" strike="noStrike" cap="none" normalizeH="0" baseline="0" dirty="0">
                          <a:ln>
                            <a:noFill/>
                          </a:ln>
                          <a:solidFill>
                            <a:srgbClr val="000000"/>
                          </a:solidFill>
                          <a:effectLst/>
                          <a:latin typeface="Calibri" panose="020F0502020204030204" pitchFamily="34" charset="0"/>
                          <a:ea typeface="宋体" panose="02010600030101010101" pitchFamily="2" charset="-122"/>
                        </a:rPr>
                        <a:t>、</a:t>
                      </a:r>
                      <a:r>
                        <a:rPr kumimoji="0" lang="en-US" altLang="zh-CN" sz="18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13%</a:t>
                      </a:r>
                      <a:r>
                        <a:rPr kumimoji="0" lang="zh-CN" altLang="en-US" sz="1800" b="1" i="0" u="none" strike="noStrike" cap="none" normalizeH="0" baseline="0" dirty="0">
                          <a:ln>
                            <a:noFill/>
                          </a:ln>
                          <a:solidFill>
                            <a:srgbClr val="000000"/>
                          </a:solidFill>
                          <a:effectLst/>
                          <a:latin typeface="Calibri" panose="020F0502020204030204" pitchFamily="34" charset="0"/>
                          <a:ea typeface="宋体" panose="02010600030101010101" pitchFamily="2" charset="-122"/>
                        </a:rPr>
                        <a:t>，特殊情况使用简易计税</a:t>
                      </a:r>
                      <a:r>
                        <a:rPr kumimoji="0" lang="en-US" altLang="zh-CN" sz="1800" b="1" i="0" u="none" strike="noStrike" cap="none" normalizeH="0" baseline="0" dirty="0">
                          <a:ln>
                            <a:noFill/>
                          </a:ln>
                          <a:solidFill>
                            <a:srgbClr val="000000"/>
                          </a:solidFill>
                          <a:effectLst/>
                          <a:latin typeface="Calibri" panose="020F0502020204030204" pitchFamily="34" charset="0"/>
                          <a:ea typeface="宋体" panose="02010600030101010101" pitchFamily="2" charset="-122"/>
                        </a:rPr>
                        <a:t>3%</a:t>
                      </a:r>
                      <a:r>
                        <a:rPr kumimoji="0" lang="zh-CN" altLang="en-US" sz="1800" b="1" i="0" u="none" strike="noStrike" cap="none" normalizeH="0" baseline="0" dirty="0">
                          <a:ln>
                            <a:noFill/>
                          </a:ln>
                          <a:solidFill>
                            <a:srgbClr val="000000"/>
                          </a:solidFill>
                          <a:effectLst/>
                          <a:latin typeface="Calibri" panose="020F0502020204030204" pitchFamily="34" charset="0"/>
                          <a:ea typeface="宋体" panose="02010600030101010101" pitchFamily="2" charset="-122"/>
                        </a:rPr>
                        <a:t>、</a:t>
                      </a:r>
                      <a:r>
                        <a:rPr kumimoji="0" lang="en-US" altLang="zh-CN" sz="1800" b="1" i="0" u="none" strike="noStrike" cap="none" normalizeH="0" baseline="0" dirty="0">
                          <a:ln>
                            <a:noFill/>
                          </a:ln>
                          <a:solidFill>
                            <a:srgbClr val="000000"/>
                          </a:solidFill>
                          <a:effectLst/>
                          <a:latin typeface="Calibri" panose="020F0502020204030204" pitchFamily="34" charset="0"/>
                          <a:ea typeface="宋体" panose="02010600030101010101" pitchFamily="2" charset="-122"/>
                        </a:rPr>
                        <a:t>5</a:t>
                      </a:r>
                      <a:r>
                        <a:rPr kumimoji="0" lang="en-US" altLang="zh-CN" sz="18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a:t>
                      </a:r>
                      <a:r>
                        <a:rPr kumimoji="0" lang="zh-CN" altLang="en-US" sz="18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a:t>
                      </a:r>
                      <a:endParaRPr kumimoji="0" lang="zh-CN" altLang="en-US" sz="1800" b="1" i="0" u="none" strike="noStrike" cap="none" normalizeH="0" baseline="0" dirty="0">
                        <a:ln>
                          <a:noFill/>
                        </a:ln>
                        <a:solidFill>
                          <a:srgbClr val="000000"/>
                        </a:solidFill>
                        <a:effectLst/>
                        <a:latin typeface="Calibri" panose="020F050202020403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spcBef>
                          <a:spcPct val="0"/>
                        </a:spcBef>
                        <a:spcAft>
                          <a:spcPct val="0"/>
                        </a:spcAft>
                        <a:buClrTx/>
                        <a:buSzTx/>
                        <a:buFontTx/>
                        <a:buNone/>
                      </a:pPr>
                      <a:endParaRPr kumimoji="0" lang="en-US" altLang="zh-CN" sz="18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p>
                      <a:pPr marL="0" marR="0" lvl="0" indent="0" algn="l" defTabSz="914400" rtl="0" eaLnBrk="1" fontAlgn="base" latinLnBrk="0" hangingPunct="1">
                        <a:spcBef>
                          <a:spcPct val="0"/>
                        </a:spcBef>
                        <a:spcAft>
                          <a:spcPct val="0"/>
                        </a:spcAft>
                        <a:buClrTx/>
                        <a:buSzTx/>
                        <a:buFontTx/>
                        <a:buNone/>
                      </a:pPr>
                      <a:r>
                        <a:rPr kumimoji="0" lang="zh-CN" altLang="en-US" sz="18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自行</a:t>
                      </a:r>
                      <a:r>
                        <a:rPr kumimoji="0" lang="zh-CN" altLang="en-US" sz="1800" b="1" i="0" u="none" strike="noStrike" cap="none" normalizeH="0" baseline="0" dirty="0">
                          <a:ln>
                            <a:noFill/>
                          </a:ln>
                          <a:solidFill>
                            <a:srgbClr val="000000"/>
                          </a:solidFill>
                          <a:effectLst/>
                          <a:latin typeface="Calibri" panose="020F0502020204030204" pitchFamily="34" charset="0"/>
                          <a:ea typeface="宋体" panose="02010600030101010101" pitchFamily="2" charset="-122"/>
                        </a:rPr>
                        <a:t>开具普票；申请代开专票</a:t>
                      </a:r>
                      <a:r>
                        <a:rPr kumimoji="0" lang="zh-CN" altLang="en-US" sz="18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；申请自行开具专票</a:t>
                      </a:r>
                      <a:endParaRPr kumimoji="0" lang="zh-CN" altLang="en-US" sz="1800" b="1" i="0" u="none" strike="noStrike" cap="none" normalizeH="0" baseline="0" dirty="0">
                        <a:ln>
                          <a:noFill/>
                        </a:ln>
                        <a:solidFill>
                          <a:srgbClr val="000000"/>
                        </a:solidFill>
                        <a:effectLst/>
                        <a:latin typeface="Calibri" panose="020F050202020403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38026">
                <a:tc>
                  <a:txBody>
                    <a:bodyPr/>
                    <a:lstStyle/>
                    <a:p>
                      <a:pPr marL="0" marR="0" lvl="0" indent="0" algn="ctr" defTabSz="914400" rtl="0" eaLnBrk="1" fontAlgn="base" latinLnBrk="0" hangingPunct="1">
                        <a:spcBef>
                          <a:spcPct val="0"/>
                        </a:spcBef>
                        <a:spcAft>
                          <a:spcPct val="0"/>
                        </a:spcAft>
                        <a:buClrTx/>
                        <a:buSzTx/>
                        <a:buFontTx/>
                        <a:buNone/>
                      </a:pPr>
                      <a:endParaRPr kumimoji="0" lang="en-US" altLang="zh-CN" sz="2000" b="1" i="0" u="none" strike="noStrike" cap="none" normalizeH="0" baseline="0" dirty="0">
                        <a:ln>
                          <a:noFill/>
                        </a:ln>
                        <a:solidFill>
                          <a:srgbClr val="000000"/>
                        </a:solidFill>
                        <a:effectLst/>
                        <a:latin typeface="Calibri" panose="020F0502020204030204" pitchFamily="34" charset="0"/>
                        <a:ea typeface="宋体" panose="02010600030101010101" pitchFamily="2" charset="-122"/>
                      </a:endParaRPr>
                    </a:p>
                    <a:p>
                      <a:pPr marL="0" marR="0" lvl="0" indent="0" algn="ctr" defTabSz="914400" rtl="0" eaLnBrk="1" fontAlgn="base" latinLnBrk="0" hangingPunct="1">
                        <a:spcBef>
                          <a:spcPct val="0"/>
                        </a:spcBef>
                        <a:spcAft>
                          <a:spcPct val="0"/>
                        </a:spcAft>
                        <a:buClrTx/>
                        <a:buSzTx/>
                        <a:buFontTx/>
                        <a:buNone/>
                      </a:pPr>
                      <a:endParaRPr kumimoji="0" lang="en-US" altLang="zh-CN" sz="2000" b="1" i="0" u="none" strike="noStrike" cap="none" normalizeH="0" baseline="0" dirty="0">
                        <a:ln>
                          <a:noFill/>
                        </a:ln>
                        <a:solidFill>
                          <a:srgbClr val="000000"/>
                        </a:solidFill>
                        <a:effectLst/>
                        <a:latin typeface="Calibri" panose="020F0502020204030204" pitchFamily="34" charset="0"/>
                        <a:ea typeface="宋体" panose="02010600030101010101" pitchFamily="2" charset="-122"/>
                      </a:endParaRPr>
                    </a:p>
                    <a:p>
                      <a:pPr marL="0" marR="0" lvl="0" indent="0" algn="ctr" defTabSz="914400" rtl="0" eaLnBrk="1" fontAlgn="base" latinLnBrk="0" hangingPunct="1">
                        <a:spcBef>
                          <a:spcPct val="0"/>
                        </a:spcBef>
                        <a:spcAft>
                          <a:spcPct val="0"/>
                        </a:spcAft>
                        <a:buClrTx/>
                        <a:buSzTx/>
                        <a:buFontTx/>
                        <a:buNone/>
                      </a:pPr>
                      <a:r>
                        <a:rPr kumimoji="0" lang="en-US" altLang="zh-CN" sz="2000" b="1" i="0" u="none" strike="noStrike" cap="none" normalizeH="0" baseline="0" dirty="0">
                          <a:ln>
                            <a:noFill/>
                          </a:ln>
                          <a:solidFill>
                            <a:srgbClr val="000000"/>
                          </a:solidFill>
                          <a:effectLst/>
                          <a:latin typeface="Calibri" panose="020F0502020204030204" pitchFamily="34" charset="0"/>
                          <a:ea typeface="宋体" panose="02010600030101010101" pitchFamily="2" charset="-122"/>
                        </a:rPr>
                        <a:t> </a:t>
                      </a:r>
                      <a:r>
                        <a:rPr kumimoji="0" lang="zh-CN" altLang="en-US" sz="2000" b="1" i="0" u="none" strike="noStrike" cap="none" normalizeH="0" baseline="0" dirty="0">
                          <a:ln>
                            <a:noFill/>
                          </a:ln>
                          <a:solidFill>
                            <a:srgbClr val="000000"/>
                          </a:solidFill>
                          <a:effectLst/>
                          <a:latin typeface="Calibri" panose="020F0502020204030204" pitchFamily="34" charset="0"/>
                          <a:ea typeface="宋体" panose="02010600030101010101" pitchFamily="2" charset="-122"/>
                        </a:rPr>
                        <a:t>购</a:t>
                      </a:r>
                      <a:endParaRPr kumimoji="0" lang="zh-CN" altLang="en-US" sz="2000" b="1" i="0" u="none" strike="noStrike" cap="none" normalizeH="0" baseline="0" dirty="0">
                        <a:ln>
                          <a:noFill/>
                        </a:ln>
                        <a:solidFill>
                          <a:srgbClr val="000000"/>
                        </a:solidFill>
                        <a:effectLst/>
                        <a:latin typeface="Calibri" panose="020F0502020204030204" pitchFamily="34" charset="0"/>
                        <a:ea typeface="宋体" panose="02010600030101010101" pitchFamily="2" charset="-122"/>
                      </a:endParaRPr>
                    </a:p>
                    <a:p>
                      <a:pPr marL="0" marR="0" lvl="0" indent="0" algn="ctr" defTabSz="914400" rtl="0" eaLnBrk="1" fontAlgn="base" latinLnBrk="0" hangingPunct="1">
                        <a:spcBef>
                          <a:spcPct val="0"/>
                        </a:spcBef>
                        <a:spcAft>
                          <a:spcPct val="0"/>
                        </a:spcAft>
                        <a:buClrTx/>
                        <a:buSzTx/>
                        <a:buFontTx/>
                        <a:buNone/>
                      </a:pPr>
                      <a:r>
                        <a:rPr kumimoji="0" lang="zh-CN" altLang="en-US" sz="2000" b="1" i="0" u="none" strike="noStrike" cap="none" normalizeH="0" baseline="0" dirty="0">
                          <a:ln>
                            <a:noFill/>
                          </a:ln>
                          <a:solidFill>
                            <a:srgbClr val="000000"/>
                          </a:solidFill>
                          <a:effectLst/>
                          <a:latin typeface="Calibri" panose="020F0502020204030204" pitchFamily="34" charset="0"/>
                          <a:ea typeface="宋体" panose="02010600030101010101" pitchFamily="2" charset="-122"/>
                        </a:rPr>
                        <a:t>买</a:t>
                      </a:r>
                      <a:endParaRPr kumimoji="0" lang="zh-CN" altLang="en-US" sz="2000" b="1" i="0" u="none" strike="noStrike" cap="none" normalizeH="0" baseline="0" dirty="0">
                        <a:ln>
                          <a:noFill/>
                        </a:ln>
                        <a:solidFill>
                          <a:srgbClr val="000000"/>
                        </a:solidFill>
                        <a:effectLst/>
                        <a:latin typeface="Calibri" panose="020F0502020204030204" pitchFamily="34" charset="0"/>
                        <a:ea typeface="宋体" panose="02010600030101010101" pitchFamily="2" charset="-122"/>
                      </a:endParaRPr>
                    </a:p>
                    <a:p>
                      <a:pPr marL="0" marR="0" lvl="0" indent="0" algn="ctr" defTabSz="914400" rtl="0" eaLnBrk="1" fontAlgn="base" latinLnBrk="0" hangingPunct="1">
                        <a:spcBef>
                          <a:spcPct val="0"/>
                        </a:spcBef>
                        <a:spcAft>
                          <a:spcPct val="0"/>
                        </a:spcAft>
                        <a:buClrTx/>
                        <a:buSzTx/>
                        <a:buFontTx/>
                        <a:buNone/>
                      </a:pPr>
                      <a:r>
                        <a:rPr kumimoji="0" lang="zh-CN" altLang="en-US" sz="2000" b="1" i="0" u="none" strike="noStrike" cap="none" normalizeH="0" baseline="0" dirty="0">
                          <a:ln>
                            <a:noFill/>
                          </a:ln>
                          <a:solidFill>
                            <a:srgbClr val="000000"/>
                          </a:solidFill>
                          <a:effectLst/>
                          <a:latin typeface="Calibri" panose="020F0502020204030204" pitchFamily="34" charset="0"/>
                          <a:ea typeface="宋体" panose="02010600030101010101" pitchFamily="2" charset="-122"/>
                        </a:rPr>
                        <a:t>方</a:t>
                      </a:r>
                      <a:endParaRPr kumimoji="0" lang="zh-CN" altLang="en-US" sz="2000" b="1" i="0" u="none" strike="noStrike" cap="none" normalizeH="0" baseline="0" dirty="0">
                        <a:ln>
                          <a:noFill/>
                        </a:ln>
                        <a:solidFill>
                          <a:srgbClr val="000000"/>
                        </a:solidFill>
                        <a:effectLst/>
                        <a:latin typeface="Calibri" panose="020F050202020403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spcBef>
                          <a:spcPct val="0"/>
                        </a:spcBef>
                        <a:spcAft>
                          <a:spcPct val="0"/>
                        </a:spcAft>
                        <a:buClrTx/>
                        <a:buSzTx/>
                        <a:buFontTx/>
                        <a:buNone/>
                      </a:pPr>
                      <a:endParaRPr kumimoji="0" lang="zh-CN" altLang="en-US" sz="1800" b="1" i="0" u="none" strike="noStrike" cap="none" normalizeH="0" baseline="0" dirty="0">
                        <a:ln>
                          <a:noFill/>
                        </a:ln>
                        <a:solidFill>
                          <a:srgbClr val="000000"/>
                        </a:solidFill>
                        <a:effectLst/>
                        <a:latin typeface="Calibri" panose="020F0502020204030204" pitchFamily="34" charset="0"/>
                        <a:ea typeface="宋体" panose="02010600030101010101" pitchFamily="2" charset="-122"/>
                      </a:endParaRPr>
                    </a:p>
                    <a:p>
                      <a:pPr marL="0" marR="0" lvl="0" indent="0" algn="l" defTabSz="914400" rtl="0" eaLnBrk="1" fontAlgn="base" latinLnBrk="0" hangingPunct="1">
                        <a:spcBef>
                          <a:spcPct val="0"/>
                        </a:spcBef>
                        <a:spcAft>
                          <a:spcPct val="0"/>
                        </a:spcAft>
                        <a:buClrTx/>
                        <a:buSzTx/>
                        <a:buFontTx/>
                        <a:buNone/>
                      </a:pPr>
                      <a:r>
                        <a:rPr kumimoji="0" lang="zh-CN" altLang="en-US" sz="1800" b="1" i="0" u="none" strike="noStrike" cap="none" normalizeH="0" baseline="0" dirty="0">
                          <a:ln>
                            <a:noFill/>
                          </a:ln>
                          <a:solidFill>
                            <a:srgbClr val="000000"/>
                          </a:solidFill>
                          <a:effectLst/>
                          <a:latin typeface="Calibri" panose="020F0502020204030204" pitchFamily="34" charset="0"/>
                          <a:ea typeface="宋体" panose="02010600030101010101" pitchFamily="2" charset="-122"/>
                        </a:rPr>
                        <a:t>支付货款</a:t>
                      </a:r>
                      <a:endParaRPr kumimoji="0" lang="zh-CN" altLang="en-US" sz="1800" b="1" i="0" u="none" strike="noStrike" cap="none" normalizeH="0" baseline="0" dirty="0">
                        <a:ln>
                          <a:noFill/>
                        </a:ln>
                        <a:solidFill>
                          <a:srgbClr val="000000"/>
                        </a:solidFill>
                        <a:effectLst/>
                        <a:latin typeface="Calibri" panose="020F0502020204030204" pitchFamily="34" charset="0"/>
                        <a:ea typeface="宋体" panose="02010600030101010101" pitchFamily="2" charset="-122"/>
                      </a:endParaRPr>
                    </a:p>
                    <a:p>
                      <a:pPr marL="0" marR="0" lvl="0" indent="0" algn="l" defTabSz="914400" rtl="0" eaLnBrk="1" fontAlgn="base" latinLnBrk="0" hangingPunct="1">
                        <a:spcBef>
                          <a:spcPct val="0"/>
                        </a:spcBef>
                        <a:spcAft>
                          <a:spcPct val="0"/>
                        </a:spcAft>
                        <a:buClrTx/>
                        <a:buSzTx/>
                        <a:buFontTx/>
                        <a:buNone/>
                      </a:pPr>
                      <a:endParaRPr kumimoji="0" lang="zh-CN" altLang="zh-CN" sz="1800" b="1" i="0" u="none" strike="noStrike" cap="none" normalizeH="0" baseline="0" dirty="0">
                        <a:ln>
                          <a:noFill/>
                        </a:ln>
                        <a:solidFill>
                          <a:srgbClr val="000000"/>
                        </a:solidFill>
                        <a:effectLst/>
                        <a:latin typeface="Calibri" panose="020F0502020204030204" pitchFamily="34" charset="0"/>
                        <a:ea typeface="宋体" panose="02010600030101010101" pitchFamily="2" charset="-122"/>
                      </a:endParaRPr>
                    </a:p>
                    <a:p>
                      <a:pPr marL="0" marR="0" lvl="0" indent="0" algn="l" defTabSz="914400" rtl="0" eaLnBrk="1" fontAlgn="base" latinLnBrk="0" hangingPunct="1">
                        <a:spcBef>
                          <a:spcPct val="0"/>
                        </a:spcBef>
                        <a:spcAft>
                          <a:spcPct val="0"/>
                        </a:spcAft>
                        <a:buClrTx/>
                        <a:buSzTx/>
                        <a:buFontTx/>
                        <a:buNone/>
                      </a:pPr>
                      <a:r>
                        <a:rPr kumimoji="0" lang="zh-CN" altLang="en-US" sz="1800" b="1" i="0" u="none" strike="noStrike" cap="none" normalizeH="0" baseline="0" dirty="0">
                          <a:ln>
                            <a:noFill/>
                          </a:ln>
                          <a:solidFill>
                            <a:srgbClr val="000000"/>
                          </a:solidFill>
                          <a:effectLst/>
                          <a:latin typeface="Calibri" panose="020F0502020204030204" pitchFamily="34" charset="0"/>
                          <a:ea typeface="宋体" panose="02010600030101010101" pitchFamily="2" charset="-122"/>
                        </a:rPr>
                        <a:t>取得发票</a:t>
                      </a:r>
                      <a:endParaRPr kumimoji="0" lang="zh-CN" altLang="en-US" sz="1800" b="1" i="0" u="none" strike="noStrike" cap="none" normalizeH="0" baseline="0" dirty="0">
                        <a:ln>
                          <a:noFill/>
                        </a:ln>
                        <a:solidFill>
                          <a:srgbClr val="000000"/>
                        </a:solidFill>
                        <a:effectLst/>
                        <a:latin typeface="Calibri" panose="020F050202020403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Calibri" panose="020F0502020204030204" pitchFamily="34" charset="0"/>
                          <a:ea typeface="宋体" panose="02010600030101010101" pitchFamily="2" charset="-122"/>
                        </a:rPr>
                        <a:t>   </a:t>
                      </a:r>
                      <a:endParaRPr kumimoji="0" lang="en-US" altLang="zh-CN" sz="1800" b="1"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p>
                      <a:pPr marL="0" marR="0" lvl="0" indent="0" algn="l" defTabSz="914400" rtl="0" eaLnBrk="1" fontAlgn="base" latinLnBrk="0" hangingPunct="1">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Calibri" panose="020F0502020204030204" pitchFamily="34" charset="0"/>
                          <a:ea typeface="宋体" panose="02010600030101010101" pitchFamily="2" charset="-122"/>
                        </a:rPr>
                        <a:t>  发票联</a:t>
                      </a:r>
                      <a:endParaRPr kumimoji="0" lang="zh-CN" altLang="en-US" sz="1800" b="1"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p>
                      <a:pPr marL="0" marR="0" lvl="0" indent="0" algn="l" defTabSz="914400" rtl="0" eaLnBrk="1" fontAlgn="base" latinLnBrk="0" hangingPunct="1">
                        <a:spcBef>
                          <a:spcPct val="0"/>
                        </a:spcBef>
                        <a:spcAft>
                          <a:spcPct val="0"/>
                        </a:spcAft>
                        <a:buClrTx/>
                        <a:buSzTx/>
                        <a:buFontTx/>
                        <a:buNone/>
                      </a:pPr>
                      <a:endParaRPr kumimoji="0" lang="zh-CN" altLang="zh-CN" sz="1800" b="1"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p>
                      <a:pPr marL="0" marR="0" lvl="0" indent="0" algn="l" defTabSz="914400" rtl="0" eaLnBrk="1" fontAlgn="base" latinLnBrk="0" hangingPunct="1">
                        <a:spcBef>
                          <a:spcPct val="0"/>
                        </a:spcBef>
                        <a:spcAft>
                          <a:spcPct val="0"/>
                        </a:spcAft>
                        <a:buClrTx/>
                        <a:buSzTx/>
                        <a:buFontTx/>
                        <a:buNone/>
                      </a:pPr>
                      <a:r>
                        <a:rPr kumimoji="0" lang="zh-CN" altLang="zh-CN" sz="1800" b="1" i="0" u="none" strike="noStrike" cap="none" normalizeH="0" baseline="0">
                          <a:ln>
                            <a:noFill/>
                          </a:ln>
                          <a:solidFill>
                            <a:srgbClr val="000000"/>
                          </a:solidFill>
                          <a:effectLst/>
                          <a:latin typeface="Calibri" panose="020F0502020204030204" pitchFamily="34" charset="0"/>
                          <a:ea typeface="宋体" panose="02010600030101010101" pitchFamily="2" charset="-122"/>
                        </a:rPr>
                        <a:t>   </a:t>
                      </a:r>
                      <a:r>
                        <a:rPr kumimoji="0" lang="zh-CN" altLang="en-US" sz="1800" b="1" i="0" u="none" strike="noStrike" cap="none" normalizeH="0" baseline="0">
                          <a:ln>
                            <a:noFill/>
                          </a:ln>
                          <a:solidFill>
                            <a:srgbClr val="000000"/>
                          </a:solidFill>
                          <a:effectLst/>
                          <a:latin typeface="Calibri" panose="020F0502020204030204" pitchFamily="34" charset="0"/>
                          <a:ea typeface="宋体" panose="02010600030101010101" pitchFamily="2" charset="-122"/>
                        </a:rPr>
                        <a:t>抵扣联</a:t>
                      </a:r>
                      <a:endParaRPr kumimoji="0" lang="zh-CN" altLang="en-US" sz="1800" b="1"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spcBef>
                          <a:spcPct val="0"/>
                        </a:spcBef>
                        <a:spcAft>
                          <a:spcPct val="0"/>
                        </a:spcAft>
                        <a:buClrTx/>
                        <a:buSzTx/>
                        <a:buFontTx/>
                        <a:buNone/>
                      </a:pPr>
                      <a:endParaRPr kumimoji="0" lang="en-US" altLang="zh-CN" sz="18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p>
                      <a:pPr marL="0" marR="0" lvl="0" indent="0" algn="l" defTabSz="914400" rtl="0" eaLnBrk="1" fontAlgn="base" latinLnBrk="0" hangingPunct="1">
                        <a:spcBef>
                          <a:spcPct val="0"/>
                        </a:spcBef>
                        <a:spcAft>
                          <a:spcPct val="0"/>
                        </a:spcAft>
                        <a:buClrTx/>
                        <a:buSzTx/>
                        <a:buFontTx/>
                        <a:buNone/>
                      </a:pPr>
                      <a:r>
                        <a:rPr kumimoji="0" lang="zh-CN" altLang="en-US" sz="18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专</a:t>
                      </a:r>
                      <a:r>
                        <a:rPr kumimoji="0" lang="zh-CN" altLang="en-US" sz="1800" b="1" i="0" u="none" strike="noStrike" cap="none" normalizeH="0" baseline="0" dirty="0">
                          <a:ln>
                            <a:noFill/>
                          </a:ln>
                          <a:solidFill>
                            <a:srgbClr val="000000"/>
                          </a:solidFill>
                          <a:effectLst/>
                          <a:latin typeface="Calibri" panose="020F0502020204030204" pitchFamily="34" charset="0"/>
                          <a:ea typeface="宋体" panose="02010600030101010101" pitchFamily="2" charset="-122"/>
                        </a:rPr>
                        <a:t>票可抵扣</a:t>
                      </a:r>
                      <a:endParaRPr kumimoji="0" lang="zh-CN" altLang="en-US" sz="1800" b="1" i="0" u="none" strike="noStrike" cap="none" normalizeH="0" baseline="0" dirty="0">
                        <a:ln>
                          <a:noFill/>
                        </a:ln>
                        <a:solidFill>
                          <a:srgbClr val="000000"/>
                        </a:solidFill>
                        <a:effectLst/>
                        <a:latin typeface="Calibri" panose="020F0502020204030204" pitchFamily="34" charset="0"/>
                        <a:ea typeface="宋体" panose="02010600030101010101" pitchFamily="2" charset="-122"/>
                      </a:endParaRPr>
                    </a:p>
                    <a:p>
                      <a:pPr marL="0" marR="0" lvl="0" indent="0" algn="l" defTabSz="914400" rtl="0" eaLnBrk="1" fontAlgn="base" latinLnBrk="0" hangingPunct="1">
                        <a:spcBef>
                          <a:spcPct val="0"/>
                        </a:spcBef>
                        <a:spcAft>
                          <a:spcPct val="0"/>
                        </a:spcAft>
                        <a:buClrTx/>
                        <a:buSzTx/>
                        <a:buFontTx/>
                        <a:buNone/>
                      </a:pPr>
                      <a:endParaRPr kumimoji="0" lang="zh-CN" altLang="zh-CN" sz="1800" b="1" i="0" u="none" strike="noStrike" cap="none" normalizeH="0" baseline="0" dirty="0">
                        <a:ln>
                          <a:noFill/>
                        </a:ln>
                        <a:solidFill>
                          <a:srgbClr val="000000"/>
                        </a:solidFill>
                        <a:effectLst/>
                        <a:latin typeface="Calibri" panose="020F0502020204030204" pitchFamily="34" charset="0"/>
                        <a:ea typeface="宋体" panose="02010600030101010101" pitchFamily="2" charset="-122"/>
                      </a:endParaRPr>
                    </a:p>
                    <a:p>
                      <a:pPr marL="0" marR="0" lvl="0" indent="0" algn="l" defTabSz="914400" rtl="0" eaLnBrk="1" fontAlgn="base" latinLnBrk="0" hangingPunct="1">
                        <a:spcBef>
                          <a:spcPct val="0"/>
                        </a:spcBef>
                        <a:spcAft>
                          <a:spcPct val="0"/>
                        </a:spcAft>
                        <a:buClrTx/>
                        <a:buSzTx/>
                        <a:buFontTx/>
                        <a:buNone/>
                      </a:pPr>
                      <a:r>
                        <a:rPr kumimoji="0" lang="zh-CN" altLang="en-US" sz="1800" b="1" i="0" u="none" strike="noStrike" cap="none" normalizeH="0" baseline="0" dirty="0">
                          <a:ln>
                            <a:noFill/>
                          </a:ln>
                          <a:solidFill>
                            <a:srgbClr val="000000"/>
                          </a:solidFill>
                          <a:effectLst/>
                          <a:latin typeface="Calibri" panose="020F0502020204030204" pitchFamily="34" charset="0"/>
                          <a:ea typeface="宋体" panose="02010600030101010101" pitchFamily="2" charset="-122"/>
                        </a:rPr>
                        <a:t>普票不可抵扣</a:t>
                      </a:r>
                      <a:endParaRPr kumimoji="0" lang="zh-CN" altLang="en-US" sz="1800" b="1" i="0" u="none" strike="noStrike" cap="none" normalizeH="0" baseline="0" dirty="0">
                        <a:ln>
                          <a:noFill/>
                        </a:ln>
                        <a:solidFill>
                          <a:srgbClr val="000000"/>
                        </a:solidFill>
                        <a:effectLst/>
                        <a:latin typeface="Calibri" panose="020F0502020204030204" pitchFamily="34" charset="0"/>
                        <a:ea typeface="宋体" panose="02010600030101010101" pitchFamily="2" charset="-122"/>
                      </a:endParaRPr>
                    </a:p>
                    <a:p>
                      <a:pPr marL="0" marR="0" lvl="0" indent="0" algn="l" defTabSz="914400" rtl="0" eaLnBrk="1" fontAlgn="base" latinLnBrk="0" hangingPunct="1">
                        <a:spcBef>
                          <a:spcPct val="0"/>
                        </a:spcBef>
                        <a:spcAft>
                          <a:spcPct val="0"/>
                        </a:spcAft>
                        <a:buClrTx/>
                        <a:buSzTx/>
                        <a:buFontTx/>
                        <a:buNone/>
                      </a:pPr>
                      <a:endParaRPr kumimoji="0" lang="zh-CN" altLang="en-US" sz="1800" b="1" i="0" u="none" strike="noStrike" cap="none" normalizeH="0" baseline="0" dirty="0">
                        <a:ln>
                          <a:noFill/>
                        </a:ln>
                        <a:solidFill>
                          <a:srgbClr val="000000"/>
                        </a:solidFill>
                        <a:effectLst/>
                        <a:latin typeface="Calibri" panose="020F0502020204030204" pitchFamily="34" charset="0"/>
                        <a:ea typeface="宋体" panose="02010600030101010101" pitchFamily="2" charset="-122"/>
                      </a:endParaRPr>
                    </a:p>
                    <a:p>
                      <a:pPr marL="0" marR="0" lvl="0" indent="0" algn="l" defTabSz="914400" rtl="0" eaLnBrk="1" fontAlgn="base" latinLnBrk="0" hangingPunct="1">
                        <a:spcBef>
                          <a:spcPct val="0"/>
                        </a:spcBef>
                        <a:spcAft>
                          <a:spcPct val="0"/>
                        </a:spcAft>
                        <a:buClrTx/>
                        <a:buSzTx/>
                        <a:buFontTx/>
                        <a:buNone/>
                      </a:pPr>
                      <a:r>
                        <a:rPr kumimoji="0" lang="zh-CN" altLang="en-US" sz="18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用于特殊用途取得的专票亦不可</a:t>
                      </a:r>
                      <a:r>
                        <a:rPr kumimoji="0" lang="zh-CN" altLang="en-US" sz="1800" b="1" i="0" u="none" strike="noStrike" cap="none" normalizeH="0" baseline="0" dirty="0">
                          <a:ln>
                            <a:noFill/>
                          </a:ln>
                          <a:solidFill>
                            <a:srgbClr val="000000"/>
                          </a:solidFill>
                          <a:effectLst/>
                          <a:latin typeface="Calibri" panose="020F0502020204030204" pitchFamily="34" charset="0"/>
                          <a:ea typeface="宋体" panose="02010600030101010101" pitchFamily="2" charset="-122"/>
                        </a:rPr>
                        <a:t>抵</a:t>
                      </a:r>
                      <a:r>
                        <a:rPr kumimoji="0" lang="zh-CN" altLang="en-US" sz="18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扣</a:t>
                      </a:r>
                      <a:endParaRPr kumimoji="0" lang="zh-CN" altLang="en-US" sz="1800" b="1" i="0" u="none" strike="noStrike" cap="none" normalizeH="0" baseline="0" dirty="0">
                        <a:ln>
                          <a:noFill/>
                        </a:ln>
                        <a:solidFill>
                          <a:srgbClr val="000000"/>
                        </a:solidFill>
                        <a:effectLst/>
                        <a:latin typeface="Calibri" panose="020F050202020403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spcBef>
                          <a:spcPct val="0"/>
                        </a:spcBef>
                        <a:spcAft>
                          <a:spcPct val="0"/>
                        </a:spcAft>
                        <a:buClrTx/>
                        <a:buSzTx/>
                        <a:buFontTx/>
                        <a:buNone/>
                      </a:pPr>
                      <a:endParaRPr kumimoji="0" lang="en-US" altLang="zh-CN" sz="18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p>
                      <a:pPr marL="0" marR="0" lvl="0" indent="0" algn="l" defTabSz="914400" rtl="0" eaLnBrk="1" fontAlgn="base" latinLnBrk="0" hangingPunct="1">
                        <a:spcBef>
                          <a:spcPct val="0"/>
                        </a:spcBef>
                        <a:spcAft>
                          <a:spcPct val="0"/>
                        </a:spcAft>
                        <a:buClrTx/>
                        <a:buSzTx/>
                        <a:buFontTx/>
                        <a:buNone/>
                      </a:pPr>
                      <a:r>
                        <a:rPr kumimoji="0" lang="zh-CN" altLang="en-US" sz="18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不能取得专票</a:t>
                      </a:r>
                      <a:endParaRPr kumimoji="0" lang="zh-CN" altLang="en-US" sz="1800" b="1" i="0" u="none" strike="noStrike" cap="none" normalizeH="0" baseline="0" dirty="0">
                        <a:ln>
                          <a:noFill/>
                        </a:ln>
                        <a:solidFill>
                          <a:srgbClr val="000000"/>
                        </a:solidFill>
                        <a:effectLst/>
                        <a:latin typeface="Calibri" panose="020F0502020204030204" pitchFamily="34" charset="0"/>
                        <a:ea typeface="宋体" panose="02010600030101010101" pitchFamily="2" charset="-122"/>
                      </a:endParaRPr>
                    </a:p>
                    <a:p>
                      <a:pPr marL="0" marR="0" lvl="0" indent="0" algn="l" defTabSz="914400" rtl="0" eaLnBrk="1" fontAlgn="base" latinLnBrk="0" hangingPunct="1">
                        <a:spcBef>
                          <a:spcPct val="0"/>
                        </a:spcBef>
                        <a:spcAft>
                          <a:spcPct val="0"/>
                        </a:spcAft>
                        <a:buClrTx/>
                        <a:buSzTx/>
                        <a:buFontTx/>
                        <a:buNone/>
                      </a:pPr>
                      <a:endParaRPr kumimoji="0" lang="zh-CN" altLang="zh-CN" sz="1800" b="1" i="0" u="none" strike="noStrike" cap="none" normalizeH="0" baseline="0" dirty="0">
                        <a:ln>
                          <a:noFill/>
                        </a:ln>
                        <a:solidFill>
                          <a:srgbClr val="000000"/>
                        </a:solidFill>
                        <a:effectLst/>
                        <a:latin typeface="Calibri" panose="020F0502020204030204" pitchFamily="34" charset="0"/>
                        <a:ea typeface="宋体" panose="02010600030101010101" pitchFamily="2" charset="-122"/>
                      </a:endParaRPr>
                    </a:p>
                    <a:p>
                      <a:pPr marL="0" marR="0" lvl="0" indent="0" algn="l" defTabSz="914400" rtl="0" eaLnBrk="1" fontAlgn="base" latinLnBrk="0" hangingPunct="1">
                        <a:spcBef>
                          <a:spcPct val="0"/>
                        </a:spcBef>
                        <a:spcAft>
                          <a:spcPct val="0"/>
                        </a:spcAft>
                        <a:buClrTx/>
                        <a:buSzTx/>
                        <a:buFontTx/>
                        <a:buNone/>
                      </a:pPr>
                      <a:r>
                        <a:rPr kumimoji="0" lang="zh-CN" altLang="en-US" sz="18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可取得普票</a:t>
                      </a:r>
                      <a:endParaRPr kumimoji="0" lang="en-US" altLang="zh-CN" sz="18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p>
                      <a:pPr marL="0" marR="0" lvl="0" indent="0" algn="l" defTabSz="914400" rtl="0" eaLnBrk="1" fontAlgn="base" latinLnBrk="0" hangingPunct="1">
                        <a:spcBef>
                          <a:spcPct val="0"/>
                        </a:spcBef>
                        <a:spcAft>
                          <a:spcPct val="0"/>
                        </a:spcAft>
                        <a:buClrTx/>
                        <a:buSzTx/>
                        <a:buFontTx/>
                        <a:buNone/>
                      </a:pPr>
                      <a:r>
                        <a:rPr kumimoji="0" lang="zh-CN" altLang="en-US" sz="1800" b="1"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rPr>
                        <a:t>但不可</a:t>
                      </a:r>
                      <a:r>
                        <a:rPr kumimoji="0" lang="zh-CN" altLang="en-US" sz="1800" b="1" i="0" u="none" strike="noStrike" cap="none" normalizeH="0" baseline="0" dirty="0">
                          <a:ln>
                            <a:noFill/>
                          </a:ln>
                          <a:solidFill>
                            <a:srgbClr val="000000"/>
                          </a:solidFill>
                          <a:effectLst/>
                          <a:latin typeface="Calibri" panose="020F0502020204030204" pitchFamily="34" charset="0"/>
                          <a:ea typeface="宋体" panose="02010600030101010101" pitchFamily="2" charset="-122"/>
                        </a:rPr>
                        <a:t>抵扣</a:t>
                      </a:r>
                      <a:endParaRPr kumimoji="0" lang="zh-CN" altLang="en-US" sz="1800" b="1" i="0" u="none" strike="noStrike" cap="none" normalizeH="0" baseline="0" dirty="0">
                        <a:ln>
                          <a:noFill/>
                        </a:ln>
                        <a:solidFill>
                          <a:srgbClr val="000000"/>
                        </a:solidFill>
                        <a:effectLst/>
                        <a:latin typeface="Calibri" panose="020F050202020403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grpSp>
        <p:nvGrpSpPr>
          <p:cNvPr id="3" name="组合 3"/>
          <p:cNvGrpSpPr/>
          <p:nvPr/>
        </p:nvGrpSpPr>
        <p:grpSpPr>
          <a:xfrm>
            <a:off x="-28575" y="0"/>
            <a:ext cx="12218988" cy="1022350"/>
            <a:chOff x="-28575" y="3703045"/>
            <a:chExt cx="12316469" cy="1022099"/>
          </a:xfrm>
        </p:grpSpPr>
        <p:sp>
          <p:nvSpPr>
            <p:cNvPr id="5" name="矩形 4"/>
            <p:cNvSpPr/>
            <p:nvPr/>
          </p:nvSpPr>
          <p:spPr>
            <a:xfrm>
              <a:off x="5061550" y="4096648"/>
              <a:ext cx="7226344" cy="628496"/>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25986"/>
                <a:gd name="connsiteY0-26" fmla="*/ 612135 h 628661"/>
                <a:gd name="connsiteX1-27" fmla="*/ 7225986 w 7225986"/>
                <a:gd name="connsiteY1-28" fmla="*/ 52597 h 628661"/>
                <a:gd name="connsiteX2-29" fmla="*/ 7225986 w 7225986"/>
                <a:gd name="connsiteY2-30" fmla="*/ 628661 h 628661"/>
                <a:gd name="connsiteX3-31" fmla="*/ 0 w 7225986"/>
                <a:gd name="connsiteY3-32" fmla="*/ 612135 h 628661"/>
              </a:gdLst>
              <a:ahLst/>
              <a:cxnLst>
                <a:cxn ang="0">
                  <a:pos x="connsiteX0-25" y="connsiteY0-26"/>
                </a:cxn>
                <a:cxn ang="0">
                  <a:pos x="connsiteX1-27" y="connsiteY1-28"/>
                </a:cxn>
                <a:cxn ang="0">
                  <a:pos x="connsiteX2-29" y="connsiteY2-30"/>
                </a:cxn>
                <a:cxn ang="0">
                  <a:pos x="connsiteX3-31" y="connsiteY3-32"/>
                </a:cxn>
              </a:cxnLst>
              <a:rect l="l" t="t" r="r" b="b"/>
              <a:pathLst>
                <a:path w="7225986" h="628661">
                  <a:moveTo>
                    <a:pt x="0" y="612135"/>
                  </a:moveTo>
                  <a:cubicBezTo>
                    <a:pt x="2424269" y="420114"/>
                    <a:pt x="5053509" y="-179452"/>
                    <a:pt x="7225986" y="52597"/>
                  </a:cubicBezTo>
                  <a:lnTo>
                    <a:pt x="7225986" y="628661"/>
                  </a:lnTo>
                  <a:cubicBezTo>
                    <a:pt x="4801717" y="297356"/>
                    <a:pt x="2424269" y="612135"/>
                    <a:pt x="0" y="612135"/>
                  </a:cubicBezTo>
                  <a:close/>
                </a:path>
              </a:pathLst>
            </a:custGeom>
            <a:solidFill>
              <a:srgbClr val="56B1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矩形 4"/>
            <p:cNvSpPr/>
            <p:nvPr/>
          </p:nvSpPr>
          <p:spPr>
            <a:xfrm>
              <a:off x="5055149" y="3703045"/>
              <a:ext cx="7232745" cy="1003054"/>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32614"/>
                <a:gd name="connsiteY0-26" fmla="*/ 1002435 h 1002435"/>
                <a:gd name="connsiteX1-27" fmla="*/ 7232614 w 7232614"/>
                <a:gd name="connsiteY1-28" fmla="*/ 34486 h 1002435"/>
                <a:gd name="connsiteX2-29" fmla="*/ 7232614 w 7232614"/>
                <a:gd name="connsiteY2-30" fmla="*/ 610550 h 1002435"/>
                <a:gd name="connsiteX3-31" fmla="*/ 0 w 7232614"/>
                <a:gd name="connsiteY3-32" fmla="*/ 1002435 h 1002435"/>
              </a:gdLst>
              <a:ahLst/>
              <a:cxnLst>
                <a:cxn ang="0">
                  <a:pos x="connsiteX0-25" y="connsiteY0-26"/>
                </a:cxn>
                <a:cxn ang="0">
                  <a:pos x="connsiteX1-27" y="connsiteY1-28"/>
                </a:cxn>
                <a:cxn ang="0">
                  <a:pos x="connsiteX2-29" y="connsiteY2-30"/>
                </a:cxn>
                <a:cxn ang="0">
                  <a:pos x="connsiteX3-31" y="connsiteY3-32"/>
                </a:cxn>
              </a:cxnLst>
              <a:rect l="l" t="t" r="r" b="b"/>
              <a:pathLst>
                <a:path w="7232614" h="1002435">
                  <a:moveTo>
                    <a:pt x="0" y="1002435"/>
                  </a:moveTo>
                  <a:cubicBezTo>
                    <a:pt x="2424269" y="810414"/>
                    <a:pt x="5060137" y="-197563"/>
                    <a:pt x="7232614" y="34486"/>
                  </a:cubicBezTo>
                  <a:lnTo>
                    <a:pt x="7232614" y="610550"/>
                  </a:lnTo>
                  <a:cubicBezTo>
                    <a:pt x="4808345" y="279245"/>
                    <a:pt x="2424269" y="1002435"/>
                    <a:pt x="0" y="1002435"/>
                  </a:cubicBezTo>
                  <a:close/>
                </a:path>
              </a:pathLst>
            </a:cu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4"/>
            <p:cNvSpPr/>
            <p:nvPr/>
          </p:nvSpPr>
          <p:spPr>
            <a:xfrm flipH="1">
              <a:off x="-28575" y="3742723"/>
              <a:ext cx="5184534" cy="964963"/>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32614"/>
                <a:gd name="connsiteY0-26" fmla="*/ 1002435 h 1002435"/>
                <a:gd name="connsiteX1-27" fmla="*/ 7232614 w 7232614"/>
                <a:gd name="connsiteY1-28" fmla="*/ 34486 h 1002435"/>
                <a:gd name="connsiteX2-29" fmla="*/ 7232614 w 7232614"/>
                <a:gd name="connsiteY2-30" fmla="*/ 610550 h 1002435"/>
                <a:gd name="connsiteX3-31" fmla="*/ 0 w 7232614"/>
                <a:gd name="connsiteY3-32" fmla="*/ 1002435 h 1002435"/>
                <a:gd name="connsiteX0-33" fmla="*/ 0 w 7160333"/>
                <a:gd name="connsiteY0-34" fmla="*/ 965039 h 965039"/>
                <a:gd name="connsiteX1-35" fmla="*/ 7160333 w 7160333"/>
                <a:gd name="connsiteY1-36" fmla="*/ 35649 h 965039"/>
                <a:gd name="connsiteX2-37" fmla="*/ 7160333 w 7160333"/>
                <a:gd name="connsiteY2-38" fmla="*/ 611713 h 965039"/>
                <a:gd name="connsiteX3-39" fmla="*/ 0 w 7160333"/>
                <a:gd name="connsiteY3-40" fmla="*/ 965039 h 965039"/>
              </a:gdLst>
              <a:ahLst/>
              <a:cxnLst>
                <a:cxn ang="0">
                  <a:pos x="connsiteX0-33" y="connsiteY0-34"/>
                </a:cxn>
                <a:cxn ang="0">
                  <a:pos x="connsiteX1-35" y="connsiteY1-36"/>
                </a:cxn>
                <a:cxn ang="0">
                  <a:pos x="connsiteX2-37" y="connsiteY2-38"/>
                </a:cxn>
                <a:cxn ang="0">
                  <a:pos x="connsiteX3-39" y="connsiteY3-40"/>
                </a:cxn>
              </a:cxnLst>
              <a:rect l="l" t="t" r="r" b="b"/>
              <a:pathLst>
                <a:path w="7160333" h="965039">
                  <a:moveTo>
                    <a:pt x="0" y="965039"/>
                  </a:moveTo>
                  <a:cubicBezTo>
                    <a:pt x="2424269" y="773018"/>
                    <a:pt x="4987856" y="-196400"/>
                    <a:pt x="7160333" y="35649"/>
                  </a:cubicBezTo>
                  <a:lnTo>
                    <a:pt x="7160333" y="611713"/>
                  </a:lnTo>
                  <a:cubicBezTo>
                    <a:pt x="4736064" y="280408"/>
                    <a:pt x="2424269" y="965039"/>
                    <a:pt x="0" y="965039"/>
                  </a:cubicBezTo>
                  <a:close/>
                </a:path>
              </a:pathLst>
            </a:cu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4" name="组合 35"/>
          <p:cNvGrpSpPr/>
          <p:nvPr/>
        </p:nvGrpSpPr>
        <p:grpSpPr>
          <a:xfrm>
            <a:off x="2861153" y="122238"/>
            <a:ext cx="6032442" cy="641350"/>
            <a:chOff x="1884464" y="2224761"/>
            <a:chExt cx="1623874" cy="1623874"/>
          </a:xfrm>
          <a:solidFill>
            <a:srgbClr val="6BDBCF"/>
          </a:solidFill>
        </p:grpSpPr>
        <p:sp>
          <p:nvSpPr>
            <p:cNvPr id="9" name="Rectángulo redondeado 38"/>
            <p:cNvSpPr/>
            <p:nvPr/>
          </p:nvSpPr>
          <p:spPr>
            <a:xfrm>
              <a:off x="1884464" y="2224761"/>
              <a:ext cx="1623874" cy="162387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0" name="Rectángulo redondeado 42"/>
            <p:cNvSpPr/>
            <p:nvPr/>
          </p:nvSpPr>
          <p:spPr>
            <a:xfrm>
              <a:off x="1994530" y="2299813"/>
              <a:ext cx="1409001" cy="1469178"/>
            </a:xfrm>
            <a:prstGeom prst="round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22558" name="CuadroTexto 30"/>
          <p:cNvSpPr txBox="1"/>
          <p:nvPr/>
        </p:nvSpPr>
        <p:spPr>
          <a:xfrm>
            <a:off x="3214688" y="260350"/>
            <a:ext cx="5472112" cy="457200"/>
          </a:xfrm>
          <a:prstGeom prst="rect">
            <a:avLst/>
          </a:prstGeom>
          <a:noFill/>
          <a:ln w="9525">
            <a:noFill/>
          </a:ln>
        </p:spPr>
        <p:txBody>
          <a:bodyPr>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重点：认识增值税发票</a:t>
            </a:r>
            <a:endParaRPr lang="zh-CN" altLang="es-E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AutoShape 3">
            <a:hlinkClick r:id="rId1" action="ppaction://hlinkpres?slideindex=1&amp;slidetitle="/>
          </p:cNvPr>
          <p:cNvSpPr/>
          <p:nvPr/>
        </p:nvSpPr>
        <p:spPr>
          <a:xfrm>
            <a:off x="1389063" y="366713"/>
            <a:ext cx="1341437" cy="338137"/>
          </a:xfrm>
          <a:prstGeom prst="actionButtonForwardNext">
            <a:avLst/>
          </a:prstGeom>
          <a:noFill/>
          <a:ln w="9525">
            <a:noFill/>
          </a:ln>
        </p:spPr>
        <p:txBody>
          <a:bodyPr wrap="none">
            <a:spAutoFit/>
          </a:bodyPr>
          <a:p>
            <a:r>
              <a:rPr lang="zh-CN" altLang="en-US" sz="1600" b="1" dirty="0">
                <a:solidFill>
                  <a:srgbClr val="0052A4"/>
                </a:solidFill>
                <a:latin typeface="微软雅黑" panose="020B0503020204020204" pitchFamily="34" charset="-122"/>
                <a:ea typeface="微软雅黑" panose="020B0503020204020204" pitchFamily="34" charset="-122"/>
              </a:rPr>
              <a:t>电子发票</a:t>
            </a:r>
            <a:endParaRPr lang="zh-CN" altLang="en-US" sz="1600" b="1" dirty="0">
              <a:solidFill>
                <a:srgbClr val="0052A4"/>
              </a:solidFill>
              <a:latin typeface="微软雅黑" panose="020B0503020204020204" pitchFamily="34" charset="-122"/>
              <a:ea typeface="微软雅黑" panose="020B0503020204020204" pitchFamily="34" charset="-122"/>
            </a:endParaRPr>
          </a:p>
        </p:txBody>
      </p:sp>
      <p:sp>
        <p:nvSpPr>
          <p:cNvPr id="23555" name="矩形 76"/>
          <p:cNvSpPr/>
          <p:nvPr/>
        </p:nvSpPr>
        <p:spPr>
          <a:xfrm>
            <a:off x="1249363" y="706438"/>
            <a:ext cx="1547812" cy="461962"/>
          </a:xfrm>
          <a:prstGeom prst="rect">
            <a:avLst/>
          </a:prstGeom>
          <a:noFill/>
          <a:ln w="9525">
            <a:noFill/>
          </a:ln>
        </p:spPr>
        <p:txBody>
          <a:bodyPr>
            <a:spAutoFit/>
          </a:bodyPr>
          <a:p>
            <a:r>
              <a:rPr lang="en-US" altLang="zh-CN" sz="1200" b="1" dirty="0">
                <a:solidFill>
                  <a:srgbClr val="0052A4"/>
                </a:solidFill>
                <a:latin typeface="微软雅黑" panose="020B0503020204020204" pitchFamily="34" charset="-122"/>
                <a:ea typeface="微软雅黑" panose="020B0503020204020204" pitchFamily="34" charset="-122"/>
              </a:rPr>
              <a:t>Electronic invoice</a:t>
            </a:r>
            <a:endParaRPr lang="zh-CN" altLang="en-US" sz="1200" b="1" dirty="0">
              <a:solidFill>
                <a:srgbClr val="0052A4"/>
              </a:solidFill>
              <a:latin typeface="微软雅黑" panose="020B0503020204020204" pitchFamily="34" charset="-122"/>
              <a:ea typeface="微软雅黑" panose="020B0503020204020204" pitchFamily="34" charset="-122"/>
            </a:endParaRPr>
          </a:p>
        </p:txBody>
      </p:sp>
      <p:pic>
        <p:nvPicPr>
          <p:cNvPr id="23556" name="图片 60"/>
          <p:cNvPicPr>
            <a:picLocks noChangeAspect="1"/>
          </p:cNvPicPr>
          <p:nvPr/>
        </p:nvPicPr>
        <p:blipFill>
          <a:blip r:embed="rId2"/>
          <a:stretch>
            <a:fillRect/>
          </a:stretch>
        </p:blipFill>
        <p:spPr>
          <a:xfrm>
            <a:off x="106363" y="68263"/>
            <a:ext cx="901700" cy="914400"/>
          </a:xfrm>
          <a:prstGeom prst="rect">
            <a:avLst/>
          </a:prstGeom>
          <a:noFill/>
          <a:ln w="9525">
            <a:noFill/>
          </a:ln>
        </p:spPr>
      </p:pic>
      <p:sp>
        <p:nvSpPr>
          <p:cNvPr id="23557" name="矩形 4"/>
          <p:cNvSpPr/>
          <p:nvPr/>
        </p:nvSpPr>
        <p:spPr>
          <a:xfrm>
            <a:off x="4179888" y="447675"/>
            <a:ext cx="3835400" cy="523875"/>
          </a:xfrm>
          <a:prstGeom prst="rect">
            <a:avLst/>
          </a:prstGeom>
          <a:noFill/>
          <a:ln w="9525">
            <a:noFill/>
          </a:ln>
        </p:spPr>
        <p:txBody>
          <a:bodyPr wrap="none">
            <a:spAutoFit/>
          </a:bodyPr>
          <a:p>
            <a:r>
              <a:rPr lang="zh-CN" altLang="en-US" sz="28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电 子 发 票 样 张</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pic>
        <p:nvPicPr>
          <p:cNvPr id="23558" name="图片 3"/>
          <p:cNvPicPr>
            <a:picLocks noChangeAspect="1"/>
          </p:cNvPicPr>
          <p:nvPr/>
        </p:nvPicPr>
        <p:blipFill>
          <a:blip r:embed="rId3"/>
          <a:stretch>
            <a:fillRect/>
          </a:stretch>
        </p:blipFill>
        <p:spPr>
          <a:xfrm>
            <a:off x="808038" y="1090613"/>
            <a:ext cx="8961437" cy="5665787"/>
          </a:xfrm>
          <a:prstGeom prst="rect">
            <a:avLst/>
          </a:prstGeom>
          <a:noFill/>
          <a:ln w="9525">
            <a:noFill/>
          </a:ln>
        </p:spPr>
      </p:pic>
      <p:grpSp>
        <p:nvGrpSpPr>
          <p:cNvPr id="2" name="组合 18"/>
          <p:cNvGrpSpPr/>
          <p:nvPr/>
        </p:nvGrpSpPr>
        <p:grpSpPr>
          <a:xfrm>
            <a:off x="1312863" y="1201738"/>
            <a:ext cx="3627437" cy="1792287"/>
            <a:chOff x="2527107" y="1085348"/>
            <a:chExt cx="3844517" cy="1942015"/>
          </a:xfrm>
        </p:grpSpPr>
        <p:grpSp>
          <p:nvGrpSpPr>
            <p:cNvPr id="23580" name="组合 25"/>
            <p:cNvGrpSpPr/>
            <p:nvPr/>
          </p:nvGrpSpPr>
          <p:grpSpPr>
            <a:xfrm>
              <a:off x="3492004" y="1978472"/>
              <a:ext cx="2879620" cy="1048891"/>
              <a:chOff x="3492004" y="1978472"/>
              <a:chExt cx="2879620" cy="1048891"/>
            </a:xfrm>
          </p:grpSpPr>
          <p:sp>
            <p:nvSpPr>
              <p:cNvPr id="9" name="圆角矩形 8"/>
              <p:cNvSpPr/>
              <p:nvPr/>
            </p:nvSpPr>
            <p:spPr>
              <a:xfrm>
                <a:off x="3972376" y="2122580"/>
                <a:ext cx="2399248" cy="904783"/>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just" defTabSz="914400" rtl="0" eaLnBrk="1" fontAlgn="base" latinLnBrk="0" hangingPunct="1">
                  <a:lnSpc>
                    <a:spcPct val="150000"/>
                  </a:lnSpc>
                  <a:spcBef>
                    <a:spcPts val="0"/>
                  </a:spcBef>
                  <a:spcAft>
                    <a:spcPts val="0"/>
                  </a:spcAft>
                  <a:buClrTx/>
                  <a:buSzTx/>
                  <a:buFontTx/>
                  <a:buNone/>
                  <a:defRPr/>
                </a:pPr>
                <a:endParaRPr kumimoji="0" lang="en-US" altLang="zh-CN" sz="14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base" latinLnBrk="0" hangingPunct="1">
                  <a:lnSpc>
                    <a:spcPct val="15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n-cs"/>
                  </a:rPr>
                  <a:t>二维码：通过快速扫描识别发票，用于便捷查验</a:t>
                </a:r>
                <a:endParaRPr kumimoji="0" lang="zh-CN" altLang="zh-CN" sz="14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base" latinLnBrk="0" hangingPunct="1">
                  <a:lnSpc>
                    <a:spcPct val="150000"/>
                  </a:lnSpc>
                  <a:spcBef>
                    <a:spcPts val="0"/>
                  </a:spcBef>
                  <a:spcAft>
                    <a:spcPts val="0"/>
                  </a:spcAft>
                  <a:buClrTx/>
                  <a:buSzTx/>
                  <a:buFontTx/>
                  <a:buNone/>
                  <a:defRPr/>
                </a:pPr>
                <a:endParaRPr kumimoji="0" lang="zh-CN" altLang="en-US" sz="14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n-cs"/>
                </a:endParaRPr>
              </a:p>
            </p:txBody>
          </p:sp>
          <p:cxnSp>
            <p:nvCxnSpPr>
              <p:cNvPr id="10" name="直接连接符 9"/>
              <p:cNvCxnSpPr/>
              <p:nvPr/>
            </p:nvCxnSpPr>
            <p:spPr>
              <a:xfrm>
                <a:off x="3491181" y="1978090"/>
                <a:ext cx="482879" cy="417990"/>
              </a:xfrm>
              <a:prstGeom prst="line">
                <a:avLst/>
              </a:prstGeom>
              <a:noFill/>
              <a:ln w="25400" cap="flat" cmpd="sng" algn="ctr">
                <a:solidFill>
                  <a:srgbClr val="C0504D"/>
                </a:solidFill>
                <a:prstDash val="solid"/>
              </a:ln>
              <a:effectLst>
                <a:outerShdw blurRad="40000" dist="20000" dir="5400000" rotWithShape="0">
                  <a:srgbClr val="000000">
                    <a:alpha val="38000"/>
                  </a:srgbClr>
                </a:outerShdw>
              </a:effectLst>
            </p:spPr>
          </p:cxnSp>
        </p:grpSp>
        <p:sp>
          <p:nvSpPr>
            <p:cNvPr id="8" name="矩形 2"/>
            <p:cNvSpPr>
              <a:spLocks noChangeArrowheads="1"/>
            </p:cNvSpPr>
            <p:nvPr/>
          </p:nvSpPr>
          <p:spPr bwMode="auto">
            <a:xfrm>
              <a:off x="2527107" y="1085348"/>
              <a:ext cx="937153" cy="873821"/>
            </a:xfrm>
            <a:prstGeom prst="rect">
              <a:avLst/>
            </a:prstGeom>
            <a:noFill/>
            <a:ln w="25400" cap="flat" cmpd="sng" algn="ctr">
              <a:solidFill>
                <a:srgbClr val="FF0000"/>
              </a:solidFill>
              <a:prstDash val="solid"/>
            </a:ln>
            <a:effectLst/>
          </p:spPr>
          <p:txBody>
            <a:bodyPr/>
            <a:lstStyle/>
            <a:p>
              <a:pPr marL="1143000" marR="0" lvl="0" indent="-228600" algn="l" defTabSz="914400" rtl="0" eaLnBrk="1" fontAlgn="base" latinLnBrk="0" hangingPunct="1">
                <a:lnSpc>
                  <a:spcPct val="100000"/>
                </a:lnSpc>
                <a:spcBef>
                  <a:spcPct val="20000"/>
                </a:spcBef>
                <a:spcAft>
                  <a:spcPts val="0"/>
                </a:spcAft>
                <a:buClrTx/>
                <a:buSzTx/>
                <a:buFontTx/>
                <a:buBlip>
                  <a:blip r:embed="rId4"/>
                </a:buBlip>
                <a:defRPr/>
              </a:pPr>
              <a:endParaRPr kumimoji="0" lang="zh-CN" altLang="en-US" sz="1400" b="1" i="0" u="none" strike="noStrike" kern="0" cap="none" spc="0" normalizeH="0" baseline="0" noProof="0">
                <a:ln>
                  <a:noFill/>
                </a:ln>
                <a:solidFill>
                  <a:srgbClr val="1F497D"/>
                </a:solidFill>
                <a:effectLst/>
                <a:uLnTx/>
                <a:uFillTx/>
                <a:latin typeface="微软雅黑" panose="020B0503020204020204" pitchFamily="34" charset="-122"/>
                <a:ea typeface="微软雅黑" panose="020B0503020204020204" pitchFamily="34" charset="-122"/>
                <a:cs typeface="+mn-cs"/>
              </a:endParaRPr>
            </a:p>
          </p:txBody>
        </p:sp>
      </p:grpSp>
      <p:grpSp>
        <p:nvGrpSpPr>
          <p:cNvPr id="4" name="组合 13"/>
          <p:cNvGrpSpPr/>
          <p:nvPr/>
        </p:nvGrpSpPr>
        <p:grpSpPr>
          <a:xfrm>
            <a:off x="7820025" y="993775"/>
            <a:ext cx="3892550" cy="863600"/>
            <a:chOff x="8010206" y="947528"/>
            <a:chExt cx="3755204" cy="935384"/>
          </a:xfrm>
        </p:grpSpPr>
        <p:sp>
          <p:nvSpPr>
            <p:cNvPr id="17" name="矩形 2"/>
            <p:cNvSpPr>
              <a:spLocks noChangeArrowheads="1"/>
            </p:cNvSpPr>
            <p:nvPr/>
          </p:nvSpPr>
          <p:spPr bwMode="auto">
            <a:xfrm>
              <a:off x="8010206" y="1129790"/>
              <a:ext cx="836191" cy="570859"/>
            </a:xfrm>
            <a:prstGeom prst="rect">
              <a:avLst/>
            </a:prstGeom>
            <a:noFill/>
            <a:ln w="25400" cap="flat" cmpd="sng" algn="ctr">
              <a:solidFill>
                <a:srgbClr val="FF0000"/>
              </a:solidFill>
              <a:prstDash val="solid"/>
            </a:ln>
            <a:effectLst/>
          </p:spPr>
          <p:txBody>
            <a:bodyPr/>
            <a:lstStyle/>
            <a:p>
              <a:pPr marL="1143000" marR="0" lvl="0" indent="-228600" algn="l" defTabSz="914400" rtl="0" eaLnBrk="1" fontAlgn="base" latinLnBrk="0" hangingPunct="1">
                <a:lnSpc>
                  <a:spcPct val="100000"/>
                </a:lnSpc>
                <a:spcBef>
                  <a:spcPct val="20000"/>
                </a:spcBef>
                <a:spcAft>
                  <a:spcPts val="0"/>
                </a:spcAft>
                <a:buClrTx/>
                <a:buSzTx/>
                <a:buFontTx/>
                <a:buBlip>
                  <a:blip r:embed="rId4"/>
                </a:buBlip>
                <a:defRPr/>
              </a:pPr>
              <a:endParaRPr kumimoji="0" lang="zh-CN" altLang="en-US" sz="1400" b="1" i="0" u="none" strike="noStrike" kern="0" cap="none" spc="0" normalizeH="0" baseline="0" noProof="0">
                <a:ln>
                  <a:noFill/>
                </a:ln>
                <a:solidFill>
                  <a:srgbClr val="333333"/>
                </a:solidFill>
                <a:effectLst/>
                <a:uLnTx/>
                <a:uFillTx/>
                <a:latin typeface="微软雅黑" panose="020B0503020204020204" pitchFamily="34" charset="-122"/>
                <a:ea typeface="微软雅黑" panose="020B0503020204020204" pitchFamily="34" charset="-122"/>
                <a:cs typeface="+mn-cs"/>
              </a:endParaRPr>
            </a:p>
          </p:txBody>
        </p:sp>
        <p:grpSp>
          <p:nvGrpSpPr>
            <p:cNvPr id="23577" name="组合 23"/>
            <p:cNvGrpSpPr/>
            <p:nvPr/>
          </p:nvGrpSpPr>
          <p:grpSpPr>
            <a:xfrm>
              <a:off x="8846857" y="947528"/>
              <a:ext cx="2918553" cy="935384"/>
              <a:chOff x="8846857" y="947528"/>
              <a:chExt cx="2918553" cy="935384"/>
            </a:xfrm>
          </p:grpSpPr>
          <p:sp>
            <p:nvSpPr>
              <p:cNvPr id="19" name="圆角矩形 18"/>
              <p:cNvSpPr/>
              <p:nvPr/>
            </p:nvSpPr>
            <p:spPr>
              <a:xfrm>
                <a:off x="9364040" y="947528"/>
                <a:ext cx="2401370" cy="935384"/>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just" defTabSz="914400" rtl="0" eaLnBrk="1" fontAlgn="base" latinLnBrk="0" hangingPunct="1">
                  <a:lnSpc>
                    <a:spcPct val="150000"/>
                  </a:lnSpc>
                  <a:spcBef>
                    <a:spcPts val="0"/>
                  </a:spcBef>
                  <a:spcAft>
                    <a:spcPts val="0"/>
                  </a:spcAft>
                  <a:buClrTx/>
                  <a:buSzTx/>
                  <a:buFontTx/>
                  <a:buNone/>
                  <a:defRPr/>
                </a:pPr>
                <a:endParaRPr kumimoji="0" lang="en-US" altLang="zh-CN" sz="14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base" latinLnBrk="0" hangingPunct="1">
                  <a:lnSpc>
                    <a:spcPct val="15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n-cs"/>
                  </a:rPr>
                  <a:t>发票赋码：电子发票唯一标识</a:t>
                </a:r>
                <a:r>
                  <a:rPr kumimoji="0" lang="en-US" altLang="zh-CN" sz="14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n-cs"/>
                  </a:rPr>
                  <a:t>(</a:t>
                </a:r>
                <a:r>
                  <a:rPr kumimoji="0" lang="zh-CN" altLang="en-US" sz="14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n-cs"/>
                  </a:rPr>
                  <a:t>发票代码</a:t>
                </a:r>
                <a:r>
                  <a:rPr kumimoji="0" lang="en-US" altLang="zh-CN" sz="14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n-cs"/>
                  </a:rPr>
                  <a:t>+</a:t>
                </a:r>
                <a:r>
                  <a:rPr kumimoji="0" lang="zh-CN" altLang="en-US" sz="14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n-cs"/>
                  </a:rPr>
                  <a:t>发票号码</a:t>
                </a:r>
                <a:r>
                  <a:rPr kumimoji="0" lang="en-US" altLang="zh-CN" sz="14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n-cs"/>
                  </a:rPr>
                  <a:t>)</a:t>
                </a:r>
                <a:endParaRPr kumimoji="0" lang="zh-CN" altLang="zh-CN" sz="14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base" latinLnBrk="0" hangingPunct="1">
                  <a:lnSpc>
                    <a:spcPct val="150000"/>
                  </a:lnSpc>
                  <a:spcBef>
                    <a:spcPts val="0"/>
                  </a:spcBef>
                  <a:spcAft>
                    <a:spcPts val="0"/>
                  </a:spcAft>
                  <a:buClrTx/>
                  <a:buSzTx/>
                  <a:buFontTx/>
                  <a:buNone/>
                  <a:defRPr/>
                </a:pPr>
                <a:endParaRPr kumimoji="0" lang="zh-CN" altLang="en-US" sz="14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n-cs"/>
                </a:endParaRPr>
              </a:p>
            </p:txBody>
          </p:sp>
          <p:cxnSp>
            <p:nvCxnSpPr>
              <p:cNvPr id="20" name="直接连接符 19"/>
              <p:cNvCxnSpPr>
                <a:stCxn id="19" idx="1"/>
                <a:endCxn id="17" idx="3"/>
              </p:cNvCxnSpPr>
              <p:nvPr/>
            </p:nvCxnSpPr>
            <p:spPr>
              <a:xfrm flipH="1">
                <a:off x="8846398" y="1415220"/>
                <a:ext cx="517642" cy="0"/>
              </a:xfrm>
              <a:prstGeom prst="line">
                <a:avLst/>
              </a:prstGeom>
              <a:noFill/>
              <a:ln w="25400" cap="flat" cmpd="sng" algn="ctr">
                <a:solidFill>
                  <a:srgbClr val="C0504D"/>
                </a:solidFill>
                <a:prstDash val="solid"/>
              </a:ln>
              <a:effectLst>
                <a:outerShdw blurRad="40000" dist="20000" dir="5400000" rotWithShape="0">
                  <a:srgbClr val="000000">
                    <a:alpha val="38000"/>
                  </a:srgbClr>
                </a:outerShdw>
              </a:effectLst>
            </p:spPr>
          </p:cxnSp>
        </p:grpSp>
      </p:grpSp>
      <p:grpSp>
        <p:nvGrpSpPr>
          <p:cNvPr id="6" name="组合 23"/>
          <p:cNvGrpSpPr/>
          <p:nvPr/>
        </p:nvGrpSpPr>
        <p:grpSpPr>
          <a:xfrm>
            <a:off x="1487488" y="1985963"/>
            <a:ext cx="7924800" cy="2811462"/>
            <a:chOff x="164981" y="2489964"/>
            <a:chExt cx="8401473" cy="3045667"/>
          </a:xfrm>
        </p:grpSpPr>
        <p:grpSp>
          <p:nvGrpSpPr>
            <p:cNvPr id="23572" name="组合 26"/>
            <p:cNvGrpSpPr/>
            <p:nvPr/>
          </p:nvGrpSpPr>
          <p:grpSpPr>
            <a:xfrm>
              <a:off x="164981" y="2594019"/>
              <a:ext cx="6688192" cy="2941612"/>
              <a:chOff x="164981" y="2594019"/>
              <a:chExt cx="6688192" cy="2941612"/>
            </a:xfrm>
          </p:grpSpPr>
          <p:sp>
            <p:nvSpPr>
              <p:cNvPr id="25" name="圆角矩形 24"/>
              <p:cNvSpPr/>
              <p:nvPr/>
            </p:nvSpPr>
            <p:spPr>
              <a:xfrm>
                <a:off x="164981" y="3975823"/>
                <a:ext cx="3359243" cy="1559808"/>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just" defTabSz="914400" rtl="0" eaLnBrk="1" fontAlgn="base" latinLnBrk="0" hangingPunct="1">
                  <a:lnSpc>
                    <a:spcPct val="15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n-cs"/>
                  </a:rPr>
                  <a:t>发票校验码：</a:t>
                </a:r>
                <a:r>
                  <a:rPr kumimoji="0" lang="zh-CN" altLang="zh-CN" sz="14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n-cs"/>
                  </a:rPr>
                  <a:t>采用国家密码管理局批准的商用密码算法</a:t>
                </a:r>
                <a:r>
                  <a:rPr kumimoji="0" lang="zh-CN" altLang="en-US" sz="14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n-cs"/>
                  </a:rPr>
                  <a:t>，保证电子发票的真实性和唯一性</a:t>
                </a:r>
                <a:endParaRPr kumimoji="0" lang="zh-CN" altLang="en-US" sz="1400" b="0" i="0" u="none" strike="noStrike" kern="0" cap="none" spc="0" normalizeH="0" baseline="0" noProof="0" dirty="0">
                  <a:ln>
                    <a:noFill/>
                  </a:ln>
                  <a:solidFill>
                    <a:srgbClr val="1F497D"/>
                  </a:solidFill>
                  <a:effectLst/>
                  <a:uLnTx/>
                  <a:uFillTx/>
                  <a:latin typeface="Calibri" panose="020F0502020204030204"/>
                  <a:ea typeface="宋体" panose="02010600030101010101" pitchFamily="2" charset="-122"/>
                  <a:cs typeface="+mn-cs"/>
                </a:endParaRPr>
              </a:p>
            </p:txBody>
          </p:sp>
          <p:cxnSp>
            <p:nvCxnSpPr>
              <p:cNvPr id="26" name="直接连接符 25"/>
              <p:cNvCxnSpPr>
                <a:stCxn id="25" idx="3"/>
                <a:endCxn id="24" idx="1"/>
              </p:cNvCxnSpPr>
              <p:nvPr/>
            </p:nvCxnSpPr>
            <p:spPr>
              <a:xfrm flipV="1">
                <a:off x="3524224" y="2594868"/>
                <a:ext cx="3328949" cy="2159999"/>
              </a:xfrm>
              <a:prstGeom prst="line">
                <a:avLst/>
              </a:prstGeom>
              <a:noFill/>
              <a:ln w="25400" cap="flat" cmpd="sng" algn="ctr">
                <a:solidFill>
                  <a:srgbClr val="C0504D"/>
                </a:solidFill>
                <a:prstDash val="solid"/>
              </a:ln>
              <a:effectLst>
                <a:outerShdw blurRad="40000" dist="20000" dir="5400000" rotWithShape="0">
                  <a:srgbClr val="000000">
                    <a:alpha val="38000"/>
                  </a:srgbClr>
                </a:outerShdw>
              </a:effectLst>
            </p:spPr>
          </p:cxnSp>
        </p:grpSp>
        <p:sp>
          <p:nvSpPr>
            <p:cNvPr id="24" name="矩形 2"/>
            <p:cNvSpPr>
              <a:spLocks noChangeArrowheads="1"/>
            </p:cNvSpPr>
            <p:nvPr/>
          </p:nvSpPr>
          <p:spPr bwMode="auto">
            <a:xfrm>
              <a:off x="6853173" y="2489964"/>
              <a:ext cx="1713281" cy="208089"/>
            </a:xfrm>
            <a:prstGeom prst="rect">
              <a:avLst/>
            </a:prstGeom>
            <a:noFill/>
            <a:ln w="25400" cap="flat" cmpd="sng" algn="ctr">
              <a:solidFill>
                <a:srgbClr val="FF0000"/>
              </a:solidFill>
              <a:prstDash val="solid"/>
            </a:ln>
            <a:effectLst/>
          </p:spPr>
          <p:txBody>
            <a:bodyPr/>
            <a:lstStyle/>
            <a:p>
              <a:pPr marL="1143000" marR="0" lvl="0" indent="-228600" algn="l" defTabSz="914400" rtl="0" eaLnBrk="1" fontAlgn="base" latinLnBrk="0" hangingPunct="1">
                <a:lnSpc>
                  <a:spcPct val="100000"/>
                </a:lnSpc>
                <a:spcBef>
                  <a:spcPct val="20000"/>
                </a:spcBef>
                <a:spcAft>
                  <a:spcPts val="0"/>
                </a:spcAft>
                <a:buClrTx/>
                <a:buSzTx/>
                <a:buFontTx/>
                <a:buBlip>
                  <a:blip r:embed="rId4"/>
                </a:buBlip>
                <a:defRPr/>
              </a:pPr>
              <a:endParaRPr kumimoji="0" lang="zh-CN" altLang="en-US" sz="1400" b="1" i="0" u="none" strike="noStrike" kern="0" cap="none" spc="0" normalizeH="0" baseline="0" noProof="0">
                <a:ln>
                  <a:noFill/>
                </a:ln>
                <a:solidFill>
                  <a:srgbClr val="1F497D"/>
                </a:solidFill>
                <a:effectLst/>
                <a:uLnTx/>
                <a:uFillTx/>
                <a:latin typeface="微软雅黑" panose="020B0503020204020204" pitchFamily="34" charset="-122"/>
                <a:ea typeface="微软雅黑" panose="020B0503020204020204" pitchFamily="34" charset="-122"/>
                <a:cs typeface="+mn-cs"/>
              </a:endParaRPr>
            </a:p>
          </p:txBody>
        </p:sp>
      </p:grpSp>
      <p:sp>
        <p:nvSpPr>
          <p:cNvPr id="32" name="圆角矩形 31"/>
          <p:cNvSpPr/>
          <p:nvPr/>
        </p:nvSpPr>
        <p:spPr bwMode="auto">
          <a:xfrm>
            <a:off x="8196263" y="3749675"/>
            <a:ext cx="3630613" cy="906463"/>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just" defTabSz="914400" rtl="0" eaLnBrk="1" fontAlgn="base" latinLnBrk="0" hangingPunct="1">
              <a:lnSpc>
                <a:spcPct val="150000"/>
              </a:lnSpc>
              <a:spcBef>
                <a:spcPts val="0"/>
              </a:spcBef>
              <a:spcAft>
                <a:spcPts val="0"/>
              </a:spcAft>
              <a:buClrTx/>
              <a:buSzTx/>
              <a:buFontTx/>
              <a:buNone/>
              <a:defRPr/>
            </a:pPr>
            <a:endParaRPr kumimoji="0" lang="en-US" altLang="zh-CN" sz="14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base" latinLnBrk="0" hangingPunct="1">
              <a:lnSpc>
                <a:spcPct val="150000"/>
              </a:lnSpc>
              <a:spcBef>
                <a:spcPts val="0"/>
              </a:spcBef>
              <a:spcAft>
                <a:spcPts val="0"/>
              </a:spcAft>
              <a:buClrTx/>
              <a:buSzTx/>
              <a:buFontTx/>
              <a:buNone/>
              <a:defRPr/>
            </a:pPr>
            <a:endParaRPr kumimoji="0" lang="en-US" altLang="zh-CN" sz="14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base" latinLnBrk="0" hangingPunct="1">
              <a:lnSpc>
                <a:spcPct val="15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n-cs"/>
              </a:rPr>
              <a:t>电子发票密文：采用增值税发票系统的税控设备加密生成</a:t>
            </a:r>
            <a:r>
              <a:rPr kumimoji="0" lang="en-US" altLang="zh-CN" sz="14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n-cs"/>
              </a:rPr>
              <a:t>108</a:t>
            </a:r>
            <a:r>
              <a:rPr kumimoji="0" lang="zh-CN" altLang="en-US" sz="14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n-cs"/>
              </a:rPr>
              <a:t>位密文，用于发票防伪 </a:t>
            </a:r>
            <a:endParaRPr kumimoji="0" lang="zh-CN" altLang="en-US" sz="14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base" latinLnBrk="0" hangingPunct="1">
              <a:lnSpc>
                <a:spcPct val="150000"/>
              </a:lnSpc>
              <a:spcBef>
                <a:spcPts val="0"/>
              </a:spcBef>
              <a:spcAft>
                <a:spcPts val="0"/>
              </a:spcAft>
              <a:buClrTx/>
              <a:buSzTx/>
              <a:buFontTx/>
              <a:buNone/>
              <a:defRPr/>
            </a:pPr>
            <a:endParaRPr kumimoji="0" lang="zh-CN" altLang="zh-CN" sz="14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base" latinLnBrk="0" hangingPunct="1">
              <a:lnSpc>
                <a:spcPct val="150000"/>
              </a:lnSpc>
              <a:spcBef>
                <a:spcPts val="0"/>
              </a:spcBef>
              <a:spcAft>
                <a:spcPts val="0"/>
              </a:spcAft>
              <a:buClrTx/>
              <a:buSzTx/>
              <a:buFontTx/>
              <a:buNone/>
              <a:defRPr/>
            </a:pPr>
            <a:endParaRPr kumimoji="0" lang="zh-CN" altLang="en-US" sz="14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n-cs"/>
            </a:endParaRPr>
          </a:p>
        </p:txBody>
      </p:sp>
      <p:sp>
        <p:nvSpPr>
          <p:cNvPr id="33" name="矩形 2"/>
          <p:cNvSpPr>
            <a:spLocks noChangeArrowheads="1"/>
          </p:cNvSpPr>
          <p:nvPr/>
        </p:nvSpPr>
        <p:spPr bwMode="auto">
          <a:xfrm>
            <a:off x="6259513" y="2281238"/>
            <a:ext cx="3141663" cy="896938"/>
          </a:xfrm>
          <a:prstGeom prst="rect">
            <a:avLst/>
          </a:prstGeom>
          <a:noFill/>
          <a:ln w="25400" cap="flat" cmpd="sng" algn="ctr">
            <a:solidFill>
              <a:srgbClr val="FF0000"/>
            </a:solidFill>
            <a:prstDash val="solid"/>
          </a:ln>
          <a:effectLst/>
        </p:spPr>
        <p:txBody>
          <a:bodyPr/>
          <a:lstStyle/>
          <a:p>
            <a:pPr marL="1143000" marR="0" lvl="0" indent="-228600" algn="l" defTabSz="914400" rtl="0" eaLnBrk="1" fontAlgn="base" latinLnBrk="0" hangingPunct="1">
              <a:lnSpc>
                <a:spcPct val="100000"/>
              </a:lnSpc>
              <a:spcBef>
                <a:spcPct val="20000"/>
              </a:spcBef>
              <a:spcAft>
                <a:spcPts val="0"/>
              </a:spcAft>
              <a:buClrTx/>
              <a:buSzTx/>
              <a:buFontTx/>
              <a:buBlip>
                <a:blip r:embed="rId4"/>
              </a:buBlip>
              <a:defRPr/>
            </a:pPr>
            <a:endParaRPr kumimoji="0" lang="zh-CN" altLang="en-US" sz="1400" b="1" i="0" u="none" strike="noStrike" kern="0" cap="none" spc="0" normalizeH="0" baseline="0" noProof="0">
              <a:ln>
                <a:noFill/>
              </a:ln>
              <a:solidFill>
                <a:srgbClr val="1F497D"/>
              </a:solidFill>
              <a:effectLst/>
              <a:uLnTx/>
              <a:uFillTx/>
              <a:latin typeface="微软雅黑" panose="020B0503020204020204" pitchFamily="34" charset="-122"/>
              <a:ea typeface="微软雅黑" panose="020B0503020204020204" pitchFamily="34" charset="-122"/>
              <a:cs typeface="+mn-cs"/>
            </a:endParaRPr>
          </a:p>
        </p:txBody>
      </p:sp>
      <p:cxnSp>
        <p:nvCxnSpPr>
          <p:cNvPr id="34" name="直接连接符 33"/>
          <p:cNvCxnSpPr>
            <a:stCxn id="32" idx="0"/>
            <a:endCxn id="33" idx="2"/>
          </p:cNvCxnSpPr>
          <p:nvPr/>
        </p:nvCxnSpPr>
        <p:spPr bwMode="auto">
          <a:xfrm flipH="1" flipV="1">
            <a:off x="5873750" y="3178175"/>
            <a:ext cx="1635125" cy="571500"/>
          </a:xfrm>
          <a:prstGeom prst="line">
            <a:avLst/>
          </a:prstGeom>
          <a:noFill/>
          <a:ln w="25400" cap="flat" cmpd="sng" algn="ctr">
            <a:solidFill>
              <a:srgbClr val="C0504D"/>
            </a:solidFill>
            <a:prstDash val="solid"/>
          </a:ln>
          <a:effectLst>
            <a:outerShdw blurRad="40000" dist="20000" dir="5400000" rotWithShape="0">
              <a:srgbClr val="000000">
                <a:alpha val="38000"/>
              </a:srgbClr>
            </a:outerShdw>
          </a:effectLst>
        </p:spPr>
      </p:cxnSp>
      <p:grpSp>
        <p:nvGrpSpPr>
          <p:cNvPr id="11" name="组合 28"/>
          <p:cNvGrpSpPr/>
          <p:nvPr/>
        </p:nvGrpSpPr>
        <p:grpSpPr>
          <a:xfrm>
            <a:off x="2320925" y="5195888"/>
            <a:ext cx="7091363" cy="1312862"/>
            <a:chOff x="885316" y="5098063"/>
            <a:chExt cx="7514749" cy="1421812"/>
          </a:xfrm>
        </p:grpSpPr>
        <p:grpSp>
          <p:nvGrpSpPr>
            <p:cNvPr id="23568" name="组合 27"/>
            <p:cNvGrpSpPr/>
            <p:nvPr/>
          </p:nvGrpSpPr>
          <p:grpSpPr>
            <a:xfrm>
              <a:off x="885316" y="5176158"/>
              <a:ext cx="5494426" cy="1294190"/>
              <a:chOff x="885316" y="5176158"/>
              <a:chExt cx="5494426" cy="1294190"/>
            </a:xfrm>
          </p:grpSpPr>
          <p:sp>
            <p:nvSpPr>
              <p:cNvPr id="41" name="圆角矩形 40"/>
              <p:cNvSpPr/>
              <p:nvPr/>
            </p:nvSpPr>
            <p:spPr>
              <a:xfrm>
                <a:off x="885316" y="5175428"/>
                <a:ext cx="3494098" cy="129459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just" defTabSz="914400" rtl="0" eaLnBrk="1" fontAlgn="base" latinLnBrk="0" hangingPunct="1">
                  <a:lnSpc>
                    <a:spcPct val="15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n-cs"/>
                  </a:rPr>
                  <a:t>电子发票专用章：由开票方加盖，对所有开票内容签名，保证发票数据完整和抗抵赖性，具有高度安全性</a:t>
                </a:r>
                <a:endParaRPr kumimoji="0" lang="zh-CN" altLang="zh-CN" sz="14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n-cs"/>
                </a:endParaRPr>
              </a:p>
            </p:txBody>
          </p:sp>
          <p:cxnSp>
            <p:nvCxnSpPr>
              <p:cNvPr id="42" name="直接连接符 41"/>
              <p:cNvCxnSpPr>
                <a:stCxn id="41" idx="3"/>
                <a:endCxn id="40" idx="1"/>
              </p:cNvCxnSpPr>
              <p:nvPr/>
            </p:nvCxnSpPr>
            <p:spPr>
              <a:xfrm flipV="1">
                <a:off x="4379414" y="5808109"/>
                <a:ext cx="2000232" cy="15474"/>
              </a:xfrm>
              <a:prstGeom prst="line">
                <a:avLst/>
              </a:prstGeom>
              <a:noFill/>
              <a:ln w="25400" cap="flat" cmpd="sng" algn="ctr">
                <a:solidFill>
                  <a:srgbClr val="C0504D"/>
                </a:solidFill>
                <a:prstDash val="solid"/>
              </a:ln>
              <a:effectLst>
                <a:outerShdw blurRad="40000" dist="20000" dir="5400000" rotWithShape="0">
                  <a:srgbClr val="000000">
                    <a:alpha val="38000"/>
                  </a:srgbClr>
                </a:outerShdw>
              </a:effectLst>
            </p:spPr>
          </p:cxnSp>
        </p:grpSp>
        <p:sp>
          <p:nvSpPr>
            <p:cNvPr id="40" name="矩形 2"/>
            <p:cNvSpPr>
              <a:spLocks noChangeArrowheads="1"/>
            </p:cNvSpPr>
            <p:nvPr/>
          </p:nvSpPr>
          <p:spPr bwMode="auto">
            <a:xfrm>
              <a:off x="6379645" y="5098063"/>
              <a:ext cx="2020420" cy="1421812"/>
            </a:xfrm>
            <a:prstGeom prst="rect">
              <a:avLst/>
            </a:prstGeom>
            <a:noFill/>
            <a:ln w="25400" cap="flat" cmpd="sng" algn="ctr">
              <a:solidFill>
                <a:srgbClr val="FF0000"/>
              </a:solidFill>
              <a:prstDash val="solid"/>
            </a:ln>
            <a:effectLst/>
          </p:spPr>
          <p:txBody>
            <a:bodyPr/>
            <a:lstStyle/>
            <a:p>
              <a:pPr marL="1143000" marR="0" lvl="0" indent="-228600" algn="l" defTabSz="914400" rtl="0" eaLnBrk="1" fontAlgn="base" latinLnBrk="0" hangingPunct="1">
                <a:lnSpc>
                  <a:spcPct val="100000"/>
                </a:lnSpc>
                <a:spcBef>
                  <a:spcPct val="20000"/>
                </a:spcBef>
                <a:spcAft>
                  <a:spcPts val="0"/>
                </a:spcAft>
                <a:buClrTx/>
                <a:buSzTx/>
                <a:buFontTx/>
                <a:buBlip>
                  <a:blip r:embed="rId4"/>
                </a:buBlip>
                <a:defRPr/>
              </a:pPr>
              <a:endParaRPr kumimoji="0" lang="zh-CN" altLang="en-US" sz="1400" b="1" i="0" u="none" strike="noStrike" kern="0" cap="none" spc="0" normalizeH="0" baseline="0" noProof="0">
                <a:ln>
                  <a:noFill/>
                </a:ln>
                <a:solidFill>
                  <a:srgbClr val="1F497D"/>
                </a:solidFill>
                <a:effectLst/>
                <a:uLnTx/>
                <a:uFillTx/>
                <a:latin typeface="微软雅黑" panose="020B0503020204020204" pitchFamily="34" charset="-122"/>
                <a:ea typeface="微软雅黑" panose="020B0503020204020204" pitchFamily="34" charset="-122"/>
                <a:cs typeface="+mn-cs"/>
              </a:endParaRPr>
            </a:p>
          </p:txBody>
        </p:sp>
      </p:grpSp>
      <p:cxnSp>
        <p:nvCxnSpPr>
          <p:cNvPr id="23566" name="直接连接符 64"/>
          <p:cNvCxnSpPr/>
          <p:nvPr/>
        </p:nvCxnSpPr>
        <p:spPr>
          <a:xfrm>
            <a:off x="850900" y="706438"/>
            <a:ext cx="1281113" cy="0"/>
          </a:xfrm>
          <a:prstGeom prst="line">
            <a:avLst/>
          </a:prstGeom>
          <a:ln w="11430" cap="flat" cmpd="sng">
            <a:solidFill>
              <a:srgbClr val="0052A4"/>
            </a:solidFill>
            <a:prstDash val="solid"/>
            <a:headEnd type="none" w="med" len="med"/>
            <a:tailEnd type="none" w="med" len="med"/>
          </a:ln>
        </p:spPr>
      </p:cxnSp>
      <p:pic>
        <p:nvPicPr>
          <p:cNvPr id="23567" name="图片 2"/>
          <p:cNvPicPr>
            <a:picLocks noChangeAspect="1"/>
          </p:cNvPicPr>
          <p:nvPr/>
        </p:nvPicPr>
        <p:blipFill>
          <a:blip r:embed="rId5"/>
          <a:stretch>
            <a:fillRect/>
          </a:stretch>
        </p:blipFill>
        <p:spPr>
          <a:xfrm>
            <a:off x="6994525" y="3749675"/>
            <a:ext cx="277813" cy="209550"/>
          </a:xfrm>
          <a:prstGeom prst="rect">
            <a:avLst/>
          </a:prstGeom>
          <a:noFill/>
          <a:ln w="9525">
            <a:noFill/>
          </a:ln>
        </p:spPr>
      </p:pic>
    </p:spTree>
  </p:cSld>
  <p:clrMapOvr>
    <a:masterClrMapping/>
  </p:clrMapOvr>
  <p:transition spd="slow" advTm="1122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circle(in)">
                                      <p:cBhvr>
                                        <p:cTn id="19" dur="2000"/>
                                        <p:tgtEl>
                                          <p:spTgt spid="32"/>
                                        </p:tgtEl>
                                      </p:cBhvr>
                                    </p:animEffect>
                                  </p:childTnLst>
                                </p:cTn>
                              </p:par>
                              <p:par>
                                <p:cTn id="20" presetID="6" presetClass="entr" presetSubtype="16"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circle(in)">
                                      <p:cBhvr>
                                        <p:cTn id="22" dur="2000"/>
                                        <p:tgtEl>
                                          <p:spTgt spid="34"/>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circle(in)">
                                      <p:cBhvr>
                                        <p:cTn id="25" dur="2000"/>
                                        <p:tgtEl>
                                          <p:spTgt spid="33"/>
                                        </p:tgtEl>
                                      </p:cBhvr>
                                    </p:animEffect>
                                  </p:childTnLst>
                                </p:cTn>
                              </p:par>
                            </p:childTnLst>
                          </p:cTn>
                        </p:par>
                        <p:par>
                          <p:cTn id="26" fill="hold">
                            <p:stCondLst>
                              <p:cond delay="8000"/>
                            </p:stCondLst>
                            <p:childTnLst>
                              <p:par>
                                <p:cTn id="27" presetID="6" presetClass="entr" presetSubtype="16"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ircle(in)">
                                      <p:cBhvr>
                                        <p:cTn id="2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矩形 9"/>
          <p:cNvSpPr/>
          <p:nvPr/>
        </p:nvSpPr>
        <p:spPr>
          <a:xfrm>
            <a:off x="307975" y="857250"/>
            <a:ext cx="11090275" cy="1846263"/>
          </a:xfrm>
          <a:prstGeom prst="rect">
            <a:avLst/>
          </a:prstGeom>
          <a:noFill/>
          <a:ln w="9525">
            <a:noFill/>
          </a:ln>
        </p:spPr>
        <p:txBody>
          <a:bodyPr>
            <a:spAutoFit/>
          </a:bodyPr>
          <a:p>
            <a:r>
              <a:rPr lang="zh-CN" altLang="en-US" sz="2400" b="1" dirty="0">
                <a:solidFill>
                  <a:srgbClr val="FF0000"/>
                </a:solidFill>
                <a:latin typeface="Arial" panose="020B0604020202020204" pitchFamily="34" charset="0"/>
              </a:rPr>
              <a:t>发票的联次及其用途（传统纸质发票）</a:t>
            </a:r>
            <a:endParaRPr lang="zh-CN" altLang="en-US" sz="2400" b="1" dirty="0">
              <a:solidFill>
                <a:srgbClr val="FF0000"/>
              </a:solidFill>
              <a:latin typeface="Arial" panose="020B0604020202020204" pitchFamily="34" charset="0"/>
            </a:endParaRPr>
          </a:p>
          <a:p>
            <a:r>
              <a:rPr lang="zh-CN" altLang="en-US" b="1" dirty="0">
                <a:latin typeface="Arial" panose="020B0604020202020204" pitchFamily="34" charset="0"/>
              </a:rPr>
              <a:t>专用发票</a:t>
            </a:r>
            <a:r>
              <a:rPr lang="zh-CN" altLang="en-US" dirty="0">
                <a:latin typeface="Arial" panose="020B0604020202020204" pitchFamily="34" charset="0"/>
              </a:rPr>
              <a:t>由</a:t>
            </a:r>
            <a:r>
              <a:rPr lang="zh-CN" altLang="en-US" b="1" dirty="0">
                <a:latin typeface="Arial" panose="020B0604020202020204" pitchFamily="34" charset="0"/>
              </a:rPr>
              <a:t>基本联次</a:t>
            </a:r>
            <a:r>
              <a:rPr lang="zh-CN" altLang="en-US" dirty="0">
                <a:latin typeface="Arial" panose="020B0604020202020204" pitchFamily="34" charset="0"/>
              </a:rPr>
              <a:t>或者基本联次附加其他联次构成，基本联次应为</a:t>
            </a:r>
            <a:r>
              <a:rPr lang="en-US" altLang="zh-CN" b="1" dirty="0">
                <a:latin typeface="Arial" panose="020B0604020202020204" pitchFamily="34" charset="0"/>
              </a:rPr>
              <a:t>3</a:t>
            </a:r>
            <a:r>
              <a:rPr lang="zh-CN" altLang="en-US" b="1" dirty="0">
                <a:latin typeface="Arial" panose="020B0604020202020204" pitchFamily="34" charset="0"/>
              </a:rPr>
              <a:t>联</a:t>
            </a:r>
            <a:r>
              <a:rPr lang="zh-CN" altLang="en-US" dirty="0">
                <a:latin typeface="Arial" panose="020B0604020202020204" pitchFamily="34" charset="0"/>
              </a:rPr>
              <a:t>，分别为：</a:t>
            </a:r>
            <a:endParaRPr lang="zh-CN" altLang="en-US" dirty="0">
              <a:latin typeface="Arial" panose="020B0604020202020204" pitchFamily="34" charset="0"/>
            </a:endParaRPr>
          </a:p>
          <a:p>
            <a:r>
              <a:rPr lang="zh-CN" altLang="en-US" b="1" dirty="0">
                <a:latin typeface="Arial" panose="020B0604020202020204" pitchFamily="34" charset="0"/>
              </a:rPr>
              <a:t>发票联</a:t>
            </a:r>
            <a:r>
              <a:rPr lang="zh-CN" altLang="en-US" dirty="0">
                <a:latin typeface="Arial" panose="020B0604020202020204" pitchFamily="34" charset="0"/>
              </a:rPr>
              <a:t>，作为购买方核算采购成本和增值税进项税额的记账凭证</a:t>
            </a:r>
            <a:endParaRPr lang="zh-CN" altLang="en-US" dirty="0">
              <a:latin typeface="Arial" panose="020B0604020202020204" pitchFamily="34" charset="0"/>
            </a:endParaRPr>
          </a:p>
          <a:p>
            <a:r>
              <a:rPr lang="zh-CN" altLang="en-US" b="1" dirty="0">
                <a:latin typeface="Arial" panose="020B0604020202020204" pitchFamily="34" charset="0"/>
              </a:rPr>
              <a:t>抵扣联</a:t>
            </a:r>
            <a:r>
              <a:rPr lang="zh-CN" altLang="en-US" dirty="0">
                <a:latin typeface="Arial" panose="020B0604020202020204" pitchFamily="34" charset="0"/>
              </a:rPr>
              <a:t>，作为购买方报送主管税务机关认证和留存备查的凭证</a:t>
            </a:r>
            <a:endParaRPr lang="zh-CN" altLang="en-US" dirty="0">
              <a:latin typeface="Arial" panose="020B0604020202020204" pitchFamily="34" charset="0"/>
            </a:endParaRPr>
          </a:p>
          <a:p>
            <a:r>
              <a:rPr lang="zh-CN" altLang="en-US" b="1" dirty="0">
                <a:latin typeface="Arial" panose="020B0604020202020204" pitchFamily="34" charset="0"/>
              </a:rPr>
              <a:t>记账联</a:t>
            </a:r>
            <a:r>
              <a:rPr lang="zh-CN" altLang="en-US" dirty="0">
                <a:latin typeface="Arial" panose="020B0604020202020204" pitchFamily="34" charset="0"/>
              </a:rPr>
              <a:t>，作为销售方核算销售收入和增值税销项税额的记账凭证</a:t>
            </a:r>
            <a:endParaRPr lang="zh-CN" altLang="en-US" dirty="0">
              <a:latin typeface="Arial" panose="020B0604020202020204" pitchFamily="34" charset="0"/>
            </a:endParaRPr>
          </a:p>
          <a:p>
            <a:r>
              <a:rPr lang="zh-CN" altLang="en-US" dirty="0">
                <a:latin typeface="Arial" panose="020B0604020202020204" pitchFamily="34" charset="0"/>
              </a:rPr>
              <a:t>其他联次用途，由一般纳税人自行确定。</a:t>
            </a:r>
            <a:endParaRPr lang="zh-CN" altLang="en-US" dirty="0">
              <a:latin typeface="Arial" panose="020B0604020202020204" pitchFamily="34" charset="0"/>
            </a:endParaRPr>
          </a:p>
        </p:txBody>
      </p:sp>
      <p:grpSp>
        <p:nvGrpSpPr>
          <p:cNvPr id="3" name="组合 3"/>
          <p:cNvGrpSpPr/>
          <p:nvPr/>
        </p:nvGrpSpPr>
        <p:grpSpPr>
          <a:xfrm>
            <a:off x="0" y="0"/>
            <a:ext cx="12218988" cy="1022350"/>
            <a:chOff x="-28575" y="3703045"/>
            <a:chExt cx="12316469" cy="1022099"/>
          </a:xfrm>
        </p:grpSpPr>
        <p:sp>
          <p:nvSpPr>
            <p:cNvPr id="5" name="矩形 4"/>
            <p:cNvSpPr/>
            <p:nvPr/>
          </p:nvSpPr>
          <p:spPr>
            <a:xfrm>
              <a:off x="5061550" y="4096648"/>
              <a:ext cx="7226344" cy="628496"/>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25986"/>
                <a:gd name="connsiteY0-26" fmla="*/ 612135 h 628661"/>
                <a:gd name="connsiteX1-27" fmla="*/ 7225986 w 7225986"/>
                <a:gd name="connsiteY1-28" fmla="*/ 52597 h 628661"/>
                <a:gd name="connsiteX2-29" fmla="*/ 7225986 w 7225986"/>
                <a:gd name="connsiteY2-30" fmla="*/ 628661 h 628661"/>
                <a:gd name="connsiteX3-31" fmla="*/ 0 w 7225986"/>
                <a:gd name="connsiteY3-32" fmla="*/ 612135 h 628661"/>
              </a:gdLst>
              <a:ahLst/>
              <a:cxnLst>
                <a:cxn ang="0">
                  <a:pos x="connsiteX0-25" y="connsiteY0-26"/>
                </a:cxn>
                <a:cxn ang="0">
                  <a:pos x="connsiteX1-27" y="connsiteY1-28"/>
                </a:cxn>
                <a:cxn ang="0">
                  <a:pos x="connsiteX2-29" y="connsiteY2-30"/>
                </a:cxn>
                <a:cxn ang="0">
                  <a:pos x="connsiteX3-31" y="connsiteY3-32"/>
                </a:cxn>
              </a:cxnLst>
              <a:rect l="l" t="t" r="r" b="b"/>
              <a:pathLst>
                <a:path w="7225986" h="628661">
                  <a:moveTo>
                    <a:pt x="0" y="612135"/>
                  </a:moveTo>
                  <a:cubicBezTo>
                    <a:pt x="2424269" y="420114"/>
                    <a:pt x="5053509" y="-179452"/>
                    <a:pt x="7225986" y="52597"/>
                  </a:cubicBezTo>
                  <a:lnTo>
                    <a:pt x="7225986" y="628661"/>
                  </a:lnTo>
                  <a:cubicBezTo>
                    <a:pt x="4801717" y="297356"/>
                    <a:pt x="2424269" y="612135"/>
                    <a:pt x="0" y="612135"/>
                  </a:cubicBezTo>
                  <a:close/>
                </a:path>
              </a:pathLst>
            </a:custGeom>
            <a:solidFill>
              <a:srgbClr val="56B1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矩形 4"/>
            <p:cNvSpPr/>
            <p:nvPr/>
          </p:nvSpPr>
          <p:spPr>
            <a:xfrm>
              <a:off x="5055149" y="3703045"/>
              <a:ext cx="7232745" cy="1003054"/>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32614"/>
                <a:gd name="connsiteY0-26" fmla="*/ 1002435 h 1002435"/>
                <a:gd name="connsiteX1-27" fmla="*/ 7232614 w 7232614"/>
                <a:gd name="connsiteY1-28" fmla="*/ 34486 h 1002435"/>
                <a:gd name="connsiteX2-29" fmla="*/ 7232614 w 7232614"/>
                <a:gd name="connsiteY2-30" fmla="*/ 610550 h 1002435"/>
                <a:gd name="connsiteX3-31" fmla="*/ 0 w 7232614"/>
                <a:gd name="connsiteY3-32" fmla="*/ 1002435 h 1002435"/>
              </a:gdLst>
              <a:ahLst/>
              <a:cxnLst>
                <a:cxn ang="0">
                  <a:pos x="connsiteX0-25" y="connsiteY0-26"/>
                </a:cxn>
                <a:cxn ang="0">
                  <a:pos x="connsiteX1-27" y="connsiteY1-28"/>
                </a:cxn>
                <a:cxn ang="0">
                  <a:pos x="connsiteX2-29" y="connsiteY2-30"/>
                </a:cxn>
                <a:cxn ang="0">
                  <a:pos x="connsiteX3-31" y="connsiteY3-32"/>
                </a:cxn>
              </a:cxnLst>
              <a:rect l="l" t="t" r="r" b="b"/>
              <a:pathLst>
                <a:path w="7232614" h="1002435">
                  <a:moveTo>
                    <a:pt x="0" y="1002435"/>
                  </a:moveTo>
                  <a:cubicBezTo>
                    <a:pt x="2424269" y="810414"/>
                    <a:pt x="5060137" y="-197563"/>
                    <a:pt x="7232614" y="34486"/>
                  </a:cubicBezTo>
                  <a:lnTo>
                    <a:pt x="7232614" y="610550"/>
                  </a:lnTo>
                  <a:cubicBezTo>
                    <a:pt x="4808345" y="279245"/>
                    <a:pt x="2424269" y="1002435"/>
                    <a:pt x="0" y="1002435"/>
                  </a:cubicBezTo>
                  <a:close/>
                </a:path>
              </a:pathLst>
            </a:cu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4"/>
            <p:cNvSpPr/>
            <p:nvPr/>
          </p:nvSpPr>
          <p:spPr>
            <a:xfrm flipH="1">
              <a:off x="-28575" y="3742723"/>
              <a:ext cx="5184534" cy="964963"/>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32614"/>
                <a:gd name="connsiteY0-26" fmla="*/ 1002435 h 1002435"/>
                <a:gd name="connsiteX1-27" fmla="*/ 7232614 w 7232614"/>
                <a:gd name="connsiteY1-28" fmla="*/ 34486 h 1002435"/>
                <a:gd name="connsiteX2-29" fmla="*/ 7232614 w 7232614"/>
                <a:gd name="connsiteY2-30" fmla="*/ 610550 h 1002435"/>
                <a:gd name="connsiteX3-31" fmla="*/ 0 w 7232614"/>
                <a:gd name="connsiteY3-32" fmla="*/ 1002435 h 1002435"/>
                <a:gd name="connsiteX0-33" fmla="*/ 0 w 7160333"/>
                <a:gd name="connsiteY0-34" fmla="*/ 965039 h 965039"/>
                <a:gd name="connsiteX1-35" fmla="*/ 7160333 w 7160333"/>
                <a:gd name="connsiteY1-36" fmla="*/ 35649 h 965039"/>
                <a:gd name="connsiteX2-37" fmla="*/ 7160333 w 7160333"/>
                <a:gd name="connsiteY2-38" fmla="*/ 611713 h 965039"/>
                <a:gd name="connsiteX3-39" fmla="*/ 0 w 7160333"/>
                <a:gd name="connsiteY3-40" fmla="*/ 965039 h 965039"/>
              </a:gdLst>
              <a:ahLst/>
              <a:cxnLst>
                <a:cxn ang="0">
                  <a:pos x="connsiteX0-33" y="connsiteY0-34"/>
                </a:cxn>
                <a:cxn ang="0">
                  <a:pos x="connsiteX1-35" y="connsiteY1-36"/>
                </a:cxn>
                <a:cxn ang="0">
                  <a:pos x="connsiteX2-37" y="connsiteY2-38"/>
                </a:cxn>
                <a:cxn ang="0">
                  <a:pos x="connsiteX3-39" y="connsiteY3-40"/>
                </a:cxn>
              </a:cxnLst>
              <a:rect l="l" t="t" r="r" b="b"/>
              <a:pathLst>
                <a:path w="7160333" h="965039">
                  <a:moveTo>
                    <a:pt x="0" y="965039"/>
                  </a:moveTo>
                  <a:cubicBezTo>
                    <a:pt x="2424269" y="773018"/>
                    <a:pt x="4987856" y="-196400"/>
                    <a:pt x="7160333" y="35649"/>
                  </a:cubicBezTo>
                  <a:lnTo>
                    <a:pt x="7160333" y="611713"/>
                  </a:lnTo>
                  <a:cubicBezTo>
                    <a:pt x="4736064" y="280408"/>
                    <a:pt x="2424269" y="965039"/>
                    <a:pt x="0" y="965039"/>
                  </a:cubicBezTo>
                  <a:close/>
                </a:path>
              </a:pathLst>
            </a:cu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4580" name="矩形 9"/>
          <p:cNvSpPr/>
          <p:nvPr/>
        </p:nvSpPr>
        <p:spPr>
          <a:xfrm>
            <a:off x="406400" y="4203700"/>
            <a:ext cx="11090275" cy="822325"/>
          </a:xfrm>
          <a:prstGeom prst="rect">
            <a:avLst/>
          </a:prstGeom>
          <a:noFill/>
          <a:ln w="9525">
            <a:noFill/>
          </a:ln>
        </p:spPr>
        <p:txBody>
          <a:bodyPr>
            <a:spAutoFit/>
          </a:bodyPr>
          <a:p>
            <a:endParaRPr lang="zh-CN" altLang="en-US" sz="2400" b="1" dirty="0">
              <a:solidFill>
                <a:srgbClr val="FF0000"/>
              </a:solidFill>
              <a:latin typeface="Arial" panose="020B0604020202020204" pitchFamily="34" charset="0"/>
            </a:endParaRPr>
          </a:p>
          <a:p>
            <a:endParaRPr lang="zh-CN" altLang="en-US" sz="2400" b="1" dirty="0">
              <a:solidFill>
                <a:srgbClr val="FF0000"/>
              </a:solidFill>
              <a:latin typeface="Arial" panose="020B0604020202020204" pitchFamily="34" charset="0"/>
            </a:endParaRPr>
          </a:p>
        </p:txBody>
      </p:sp>
      <p:sp>
        <p:nvSpPr>
          <p:cNvPr id="52229" name="矩形 9"/>
          <p:cNvSpPr>
            <a:spLocks noChangeArrowheads="1"/>
          </p:cNvSpPr>
          <p:nvPr/>
        </p:nvSpPr>
        <p:spPr bwMode="auto">
          <a:xfrm>
            <a:off x="236538" y="2571750"/>
            <a:ext cx="11090275" cy="4154488"/>
          </a:xfrm>
          <a:prstGeom prst="rect">
            <a:avLst/>
          </a:prstGeom>
          <a:noFill/>
          <a:ln w="9525">
            <a:noFill/>
            <a:miter lim="800000"/>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0070C0"/>
                </a:solidFill>
                <a:effectLst/>
                <a:uLnTx/>
                <a:uFillTx/>
                <a:latin typeface="黑体" panose="02010609060101010101" charset="-122"/>
                <a:ea typeface="黑体" panose="02010609060101010101" charset="-122"/>
                <a:cs typeface="+mn-cs"/>
              </a:rPr>
              <a:t>增值税发票电子化新变化</a:t>
            </a:r>
            <a:r>
              <a:rPr kumimoji="0" lang="en-US" altLang="zh-CN" sz="2400" b="1" i="0" u="none" strike="noStrike" kern="1200" cap="none" spc="0" normalizeH="0" baseline="0" noProof="0" dirty="0">
                <a:ln>
                  <a:noFill/>
                </a:ln>
                <a:solidFill>
                  <a:srgbClr val="0070C0"/>
                </a:solidFill>
                <a:effectLst/>
                <a:uLnTx/>
                <a:uFillTx/>
                <a:latin typeface="黑体" panose="02010609060101010101" charset="-122"/>
                <a:ea typeface="黑体" panose="02010609060101010101" charset="-122"/>
                <a:cs typeface="+mn-cs"/>
              </a:rPr>
              <a:t>:</a:t>
            </a:r>
            <a:r>
              <a:rPr kumimoji="0" lang="zh-CN" altLang="en-US" sz="2400" b="1" i="0" u="none" strike="noStrike" kern="1200" cap="none" spc="0" normalizeH="0" baseline="0" noProof="0" dirty="0">
                <a:ln>
                  <a:noFill/>
                </a:ln>
                <a:solidFill>
                  <a:srgbClr val="195BCD"/>
                </a:solidFill>
                <a:effectLst/>
                <a:uLnTx/>
                <a:uFillTx/>
                <a:latin typeface="微软雅黑" panose="020B0503020204020204" pitchFamily="34" charset="-122"/>
                <a:ea typeface="微软雅黑" panose="020B0503020204020204" pitchFamily="34" charset="-122"/>
                <a:cs typeface="+mn-cs"/>
                <a:sym typeface="FZHei-B01S"/>
              </a:rPr>
              <a:t>增值税电子发票公共服务平台</a:t>
            </a:r>
            <a:r>
              <a:rPr kumimoji="0" lang="zh-CN" altLang="en-US" sz="2400" b="1" i="0" u="none" strike="noStrike" kern="1200" cap="none" spc="0" normalizeH="0" baseline="0" noProof="0" dirty="0">
                <a:ln>
                  <a:noFill/>
                </a:ln>
                <a:solidFill>
                  <a:srgbClr val="0070C0"/>
                </a:solidFill>
                <a:effectLst/>
                <a:uLnTx/>
                <a:uFillTx/>
                <a:latin typeface="黑体" panose="02010609060101010101" charset="-122"/>
                <a:ea typeface="黑体" panose="02010609060101010101" charset="-122"/>
                <a:cs typeface="+mn-cs"/>
              </a:rPr>
              <a:t>（</a:t>
            </a:r>
            <a:r>
              <a:rPr kumimoji="0" lang="en-US" altLang="zh-CN" sz="2400" b="1" i="0" u="none" strike="noStrike" kern="1200" cap="none" spc="0" normalizeH="0" baseline="0" noProof="0" dirty="0" err="1">
                <a:ln>
                  <a:noFill/>
                </a:ln>
                <a:solidFill>
                  <a:srgbClr val="0070C0"/>
                </a:solidFill>
                <a:effectLst/>
                <a:uLnTx/>
                <a:uFillTx/>
                <a:latin typeface="黑体" panose="02010609060101010101" charset="-122"/>
                <a:ea typeface="黑体" panose="02010609060101010101" charset="-122"/>
                <a:cs typeface="+mn-cs"/>
              </a:rPr>
              <a:t>Ukey</a:t>
            </a:r>
            <a:r>
              <a:rPr kumimoji="0" lang="zh-CN" altLang="en-US" sz="2400" b="1" i="0" u="none" strike="noStrike" kern="1200" cap="none" spc="0" normalizeH="0" baseline="0" noProof="0" dirty="0">
                <a:ln>
                  <a:noFill/>
                </a:ln>
                <a:solidFill>
                  <a:srgbClr val="0070C0"/>
                </a:solidFill>
                <a:effectLst/>
                <a:uLnTx/>
                <a:uFillTx/>
                <a:latin typeface="黑体" panose="02010609060101010101" charset="-122"/>
                <a:ea typeface="黑体" panose="02010609060101010101" charset="-122"/>
                <a:cs typeface="+mn-cs"/>
              </a:rPr>
              <a:t>开票）</a:t>
            </a:r>
            <a:endParaRPr kumimoji="0" lang="zh-CN" altLang="en-US" sz="2400" b="1" i="0" u="none" strike="noStrike" kern="1200" cap="none" spc="0" normalizeH="0" baseline="0" noProof="0" dirty="0">
              <a:ln>
                <a:noFill/>
              </a:ln>
              <a:solidFill>
                <a:srgbClr val="0070C0"/>
              </a:solidFill>
              <a:effectLst/>
              <a:uLnTx/>
              <a:uFillTx/>
              <a:latin typeface="黑体" panose="02010609060101010101" charset="-122"/>
              <a:ea typeface="黑体" panose="02010609060101010101"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为进一步深化税务系统“放管服”改革，持续优化税收营商环境，提升企业办税效率，降低企业开办成本，</a:t>
            </a:r>
            <a:r>
              <a:rPr kumimoji="0" lang="en-US"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2020</a:t>
            </a:r>
            <a:r>
              <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年</a:t>
            </a:r>
            <a:r>
              <a:rPr kumimoji="0" lang="en-US"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4</a:t>
            </a:r>
            <a:r>
              <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月</a:t>
            </a:r>
            <a:r>
              <a:rPr kumimoji="0" lang="en-US"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1</a:t>
            </a:r>
            <a:r>
              <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日起，我国全面推行增值税电子发票公共服务平台（优化版）。新办纳税人需要开具增值税专用发票、增值税普通发票、增值税电子普通发票、机动车销售统一发票和二手车销售统一发票的，统一免费领取税务</a:t>
            </a:r>
            <a:r>
              <a:rPr kumimoji="0" lang="en-US" sz="2000" b="1" i="0" u="none" strike="noStrike" kern="1200" cap="none" spc="0" normalizeH="0" baseline="0" noProof="0" dirty="0" err="1">
                <a:ln>
                  <a:noFill/>
                </a:ln>
                <a:solidFill>
                  <a:schemeClr val="tx1"/>
                </a:solidFill>
                <a:effectLst/>
                <a:uLnTx/>
                <a:uFillTx/>
                <a:latin typeface="Arial" panose="020B0604020202020204" pitchFamily="34" charset="0"/>
                <a:ea typeface="宋体" panose="02010600030101010101" pitchFamily="2" charset="-122"/>
                <a:cs typeface="+mn-cs"/>
              </a:rPr>
              <a:t>UKey</a:t>
            </a:r>
            <a:r>
              <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开具。</a:t>
            </a:r>
            <a:endParaRPr kumimoji="0" lang="en-US"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0070C0"/>
                </a:solidFill>
                <a:effectLst/>
                <a:uLnTx/>
                <a:uFillTx/>
                <a:latin typeface="Arial" panose="020B0604020202020204" pitchFamily="34" charset="0"/>
                <a:ea typeface="宋体" panose="02010600030101010101" pitchFamily="2" charset="-122"/>
                <a:cs typeface="+mn-cs"/>
              </a:rPr>
              <a:t>可使用</a:t>
            </a:r>
            <a:r>
              <a:rPr kumimoji="0" lang="en-US" altLang="zh-CN" sz="2000" b="1" i="0" u="none" strike="noStrike" kern="1200" cap="none" spc="0" normalizeH="0" baseline="0" noProof="0" dirty="0" err="1">
                <a:ln>
                  <a:noFill/>
                </a:ln>
                <a:solidFill>
                  <a:srgbClr val="0070C0"/>
                </a:solidFill>
                <a:effectLst/>
                <a:uLnTx/>
                <a:uFillTx/>
                <a:latin typeface="Arial" panose="020B0604020202020204" pitchFamily="34" charset="0"/>
                <a:ea typeface="宋体" panose="02010600030101010101" pitchFamily="2" charset="-122"/>
                <a:cs typeface="+mn-cs"/>
              </a:rPr>
              <a:t>Ukey</a:t>
            </a:r>
            <a:r>
              <a:rPr kumimoji="0" lang="zh-CN" altLang="en-US" sz="2000" b="1" i="0" u="none" strike="noStrike" kern="1200" cap="none" spc="0" normalizeH="0" baseline="0" noProof="0" dirty="0">
                <a:ln>
                  <a:noFill/>
                </a:ln>
                <a:solidFill>
                  <a:srgbClr val="0070C0"/>
                </a:solidFill>
                <a:effectLst/>
                <a:uLnTx/>
                <a:uFillTx/>
                <a:latin typeface="Arial" panose="020B0604020202020204" pitchFamily="34" charset="0"/>
                <a:ea typeface="宋体" panose="02010600030101010101" pitchFamily="2" charset="-122"/>
                <a:cs typeface="+mn-cs"/>
              </a:rPr>
              <a:t>开票的纳税人：</a:t>
            </a:r>
            <a:r>
              <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新办纳税人、已有纸质发票及税控设备的原纳税人均可</a:t>
            </a:r>
            <a:endParaRPr kumimoji="0" lang="en-US"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dirty="0" err="1">
                <a:ln>
                  <a:noFill/>
                </a:ln>
                <a:solidFill>
                  <a:srgbClr val="0070C0"/>
                </a:solidFill>
                <a:effectLst/>
                <a:uLnTx/>
                <a:uFillTx/>
                <a:latin typeface="Arial" panose="020B0604020202020204" pitchFamily="34" charset="0"/>
                <a:ea typeface="宋体" panose="02010600030101010101" pitchFamily="2" charset="-122"/>
                <a:cs typeface="+mn-cs"/>
              </a:rPr>
              <a:t>Ukey</a:t>
            </a:r>
            <a:r>
              <a:rPr kumimoji="0" lang="zh-CN" altLang="en-US" sz="2000" b="1" i="0" u="none" strike="noStrike" kern="1200" cap="none" spc="0" normalizeH="0" baseline="0" noProof="0" dirty="0">
                <a:ln>
                  <a:noFill/>
                </a:ln>
                <a:solidFill>
                  <a:srgbClr val="0070C0"/>
                </a:solidFill>
                <a:effectLst/>
                <a:uLnTx/>
                <a:uFillTx/>
                <a:latin typeface="Arial" panose="020B0604020202020204" pitchFamily="34" charset="0"/>
                <a:ea typeface="宋体" panose="02010600030101010101" pitchFamily="2" charset="-122"/>
                <a:cs typeface="+mn-cs"/>
              </a:rPr>
              <a:t>开出的电子发票包括：</a:t>
            </a:r>
            <a:r>
              <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增值税</a:t>
            </a:r>
            <a:r>
              <a:rPr kumimoji="0" lang="zh-CN" altLang="en-US" sz="20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专用</a:t>
            </a:r>
            <a:r>
              <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发票、增值税</a:t>
            </a:r>
            <a:r>
              <a:rPr kumimoji="0" lang="zh-CN" altLang="en-US" sz="20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普通</a:t>
            </a:r>
            <a:r>
              <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发票、增值税</a:t>
            </a:r>
            <a:r>
              <a:rPr kumimoji="0" lang="zh-CN" altLang="en-US" sz="20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电子普通</a:t>
            </a:r>
            <a:r>
              <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发票、机动车销售统一发票和二手车销售统一发票</a:t>
            </a:r>
            <a:endParaRPr kumimoji="0" lang="en-US"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0070C0"/>
                </a:solidFill>
                <a:effectLst/>
                <a:uLnTx/>
                <a:uFillTx/>
                <a:latin typeface="Arial" panose="020B0604020202020204" pitchFamily="34" charset="0"/>
                <a:ea typeface="宋体" panose="02010600030101010101" pitchFamily="2" charset="-122"/>
                <a:cs typeface="+mn-cs"/>
              </a:rPr>
              <a:t>增值税电子发票的变迁：</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自</a:t>
            </a:r>
            <a:r>
              <a:rPr kumimoji="0" lang="en-US" altLang="zh-CN" sz="2000" b="0" i="0" u="none" strike="noStrike" kern="1200" cap="none" spc="0" normalizeH="0" baseline="0" noProof="0" dirty="0">
                <a:ln>
                  <a:noFill/>
                </a:ln>
                <a:solidFill>
                  <a:schemeClr val="tx1"/>
                </a:solidFill>
                <a:effectLst/>
                <a:uLnTx/>
                <a:uFillTx/>
                <a:latin typeface="+mn-ea"/>
                <a:ea typeface="+mn-ea"/>
                <a:cs typeface="+mn-cs"/>
              </a:rPr>
              <a:t>2015</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年</a:t>
            </a:r>
            <a:r>
              <a:rPr kumimoji="0" lang="en-US" altLang="zh-CN" sz="2000" b="0" i="0" u="none" strike="noStrike" kern="1200" cap="none" spc="0" normalizeH="0" baseline="0" noProof="0" dirty="0">
                <a:ln>
                  <a:noFill/>
                </a:ln>
                <a:solidFill>
                  <a:schemeClr val="tx1"/>
                </a:solidFill>
                <a:effectLst/>
                <a:uLnTx/>
                <a:uFillTx/>
                <a:latin typeface="+mn-ea"/>
                <a:ea typeface="+mn-ea"/>
                <a:cs typeface="+mn-cs"/>
              </a:rPr>
              <a:t>8</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月</a:t>
            </a:r>
            <a:r>
              <a:rPr kumimoji="0" lang="en-US" altLang="zh-CN" sz="2000" b="0" i="0" u="none" strike="noStrike" kern="1200" cap="none" spc="0" normalizeH="0" baseline="0" noProof="0" dirty="0">
                <a:ln>
                  <a:noFill/>
                </a:ln>
                <a:solidFill>
                  <a:schemeClr val="tx1"/>
                </a:solidFill>
                <a:effectLst/>
                <a:uLnTx/>
                <a:uFillTx/>
                <a:latin typeface="+mn-ea"/>
                <a:ea typeface="+mn-ea"/>
                <a:cs typeface="+mn-cs"/>
              </a:rPr>
              <a:t>1</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日起，在北京、上海、浙江和深圳开展增值税电子发票试运行工作；非试点地区，</a:t>
            </a:r>
            <a:r>
              <a:rPr kumimoji="0" lang="en-US" altLang="zh-CN" sz="2000" b="0" i="0" u="none" strike="noStrike" kern="1200" cap="none" spc="0" normalizeH="0" baseline="0" noProof="0" dirty="0">
                <a:ln>
                  <a:noFill/>
                </a:ln>
                <a:solidFill>
                  <a:srgbClr val="FF0000"/>
                </a:solidFill>
                <a:effectLst/>
                <a:uLnTx/>
                <a:uFillTx/>
                <a:latin typeface="+mn-ea"/>
                <a:ea typeface="+mn-ea"/>
                <a:cs typeface="+mn-cs"/>
              </a:rPr>
              <a:t>2016</a:t>
            </a:r>
            <a:r>
              <a:rPr kumimoji="0" lang="zh-CN" altLang="en-US" sz="2000" b="0" i="0" u="none" strike="noStrike" kern="1200" cap="none" spc="0" normalizeH="0" baseline="0" noProof="0" dirty="0">
                <a:ln>
                  <a:noFill/>
                </a:ln>
                <a:solidFill>
                  <a:srgbClr val="FF0000"/>
                </a:solidFill>
                <a:effectLst/>
                <a:uLnTx/>
                <a:uFillTx/>
                <a:latin typeface="+mn-ea"/>
                <a:ea typeface="+mn-ea"/>
                <a:cs typeface="+mn-cs"/>
              </a:rPr>
              <a:t>年</a:t>
            </a:r>
            <a:r>
              <a:rPr kumimoji="0" lang="en-US" altLang="zh-CN" sz="2000" b="0" i="0" u="none" strike="noStrike" kern="1200" cap="none" spc="0" normalizeH="0" baseline="0" noProof="0" dirty="0">
                <a:ln>
                  <a:noFill/>
                </a:ln>
                <a:solidFill>
                  <a:srgbClr val="FF0000"/>
                </a:solidFill>
                <a:effectLst/>
                <a:uLnTx/>
                <a:uFillTx/>
                <a:latin typeface="+mn-ea"/>
                <a:ea typeface="+mn-ea"/>
                <a:cs typeface="+mn-cs"/>
              </a:rPr>
              <a:t>1</a:t>
            </a:r>
            <a:r>
              <a:rPr kumimoji="0" lang="zh-CN" altLang="en-US" sz="2000" b="0" i="0" u="none" strike="noStrike" kern="1200" cap="none" spc="0" normalizeH="0" baseline="0" noProof="0" dirty="0">
                <a:ln>
                  <a:noFill/>
                </a:ln>
                <a:solidFill>
                  <a:srgbClr val="FF0000"/>
                </a:solidFill>
                <a:effectLst/>
                <a:uLnTx/>
                <a:uFillTx/>
                <a:latin typeface="+mn-ea"/>
                <a:ea typeface="+mn-ea"/>
                <a:cs typeface="+mn-cs"/>
              </a:rPr>
              <a:t>月</a:t>
            </a:r>
            <a:r>
              <a:rPr kumimoji="0" lang="en-US" altLang="zh-CN" sz="2000" b="0" i="0" u="none" strike="noStrike" kern="1200" cap="none" spc="0" normalizeH="0" baseline="0" noProof="0" dirty="0">
                <a:ln>
                  <a:noFill/>
                </a:ln>
                <a:solidFill>
                  <a:srgbClr val="FF0000"/>
                </a:solidFill>
                <a:effectLst/>
                <a:uLnTx/>
                <a:uFillTx/>
                <a:latin typeface="+mn-ea"/>
                <a:ea typeface="+mn-ea"/>
                <a:cs typeface="+mn-cs"/>
              </a:rPr>
              <a:t>1</a:t>
            </a:r>
            <a:r>
              <a:rPr kumimoji="0" lang="zh-CN" altLang="en-US" sz="2000" b="0" i="0" u="none" strike="noStrike" kern="1200" cap="none" spc="0" normalizeH="0" baseline="0" noProof="0" dirty="0">
                <a:ln>
                  <a:noFill/>
                </a:ln>
                <a:solidFill>
                  <a:srgbClr val="FF0000"/>
                </a:solidFill>
                <a:effectLst/>
                <a:uLnTx/>
                <a:uFillTx/>
                <a:latin typeface="+mn-ea"/>
                <a:ea typeface="+mn-ea"/>
                <a:cs typeface="+mn-cs"/>
              </a:rPr>
              <a:t>日</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起使用</a:t>
            </a:r>
            <a:r>
              <a:rPr kumimoji="0" lang="zh-CN" altLang="en-US" sz="2000" b="0" i="0" u="none" strike="noStrike" kern="1200" cap="none" spc="0" normalizeH="0" baseline="0" noProof="0" dirty="0">
                <a:ln>
                  <a:noFill/>
                </a:ln>
                <a:solidFill>
                  <a:schemeClr val="tx1"/>
                </a:solidFill>
                <a:effectLst/>
                <a:uLnTx/>
                <a:uFillTx/>
                <a:latin typeface="+mn-ea"/>
                <a:ea typeface="+mn-ea"/>
                <a:cs typeface="+mn-cs"/>
                <a:hlinkClick r:id="rId1"/>
              </a:rPr>
              <a:t>增值税电子发票</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系统开具</a:t>
            </a:r>
            <a:r>
              <a:rPr kumimoji="0" lang="zh-CN" altLang="en-US" sz="2000" b="1" i="0" u="none" strike="noStrike" kern="1200" cap="none" spc="0" normalizeH="0" baseline="0" noProof="0" dirty="0">
                <a:ln>
                  <a:noFill/>
                </a:ln>
                <a:solidFill>
                  <a:srgbClr val="FF0000"/>
                </a:solidFill>
                <a:effectLst/>
                <a:uLnTx/>
                <a:uFillTx/>
                <a:latin typeface="+mn-ea"/>
                <a:ea typeface="+mn-ea"/>
                <a:cs typeface="+mn-cs"/>
              </a:rPr>
              <a:t>增值税电子普通发票</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。自</a:t>
            </a:r>
            <a:r>
              <a:rPr kumimoji="0" lang="en-US" altLang="zh-CN" sz="2000" b="0" i="0" u="none" strike="noStrike" kern="1200" cap="none" spc="0" normalizeH="0" baseline="0" noProof="0" dirty="0">
                <a:ln>
                  <a:noFill/>
                </a:ln>
                <a:solidFill>
                  <a:srgbClr val="FF0000"/>
                </a:solidFill>
                <a:effectLst/>
                <a:uLnTx/>
                <a:uFillTx/>
                <a:latin typeface="+mn-ea"/>
                <a:ea typeface="+mn-ea"/>
                <a:cs typeface="+mn-cs"/>
              </a:rPr>
              <a:t>2020</a:t>
            </a:r>
            <a:r>
              <a:rPr kumimoji="0" lang="zh-CN" altLang="en-US" sz="2000" b="0" i="0" u="none" strike="noStrike" kern="1200" cap="none" spc="0" normalizeH="0" baseline="0" noProof="0" dirty="0">
                <a:ln>
                  <a:noFill/>
                </a:ln>
                <a:solidFill>
                  <a:srgbClr val="FF0000"/>
                </a:solidFill>
                <a:effectLst/>
                <a:uLnTx/>
                <a:uFillTx/>
                <a:latin typeface="+mn-ea"/>
                <a:ea typeface="+mn-ea"/>
                <a:cs typeface="+mn-cs"/>
              </a:rPr>
              <a:t>年</a:t>
            </a:r>
            <a:r>
              <a:rPr kumimoji="0" lang="en-US" altLang="zh-CN" sz="2000" b="0" i="0" u="none" strike="noStrike" kern="1200" cap="none" spc="0" normalizeH="0" baseline="0" noProof="0" dirty="0">
                <a:ln>
                  <a:noFill/>
                </a:ln>
                <a:solidFill>
                  <a:srgbClr val="FF0000"/>
                </a:solidFill>
                <a:effectLst/>
                <a:uLnTx/>
                <a:uFillTx/>
                <a:latin typeface="+mn-ea"/>
                <a:ea typeface="+mn-ea"/>
                <a:cs typeface="+mn-cs"/>
              </a:rPr>
              <a:t>12</a:t>
            </a:r>
            <a:r>
              <a:rPr kumimoji="0" lang="zh-CN" altLang="en-US" sz="2000" b="0" i="0" u="none" strike="noStrike" kern="1200" cap="none" spc="0" normalizeH="0" baseline="0" noProof="0" dirty="0">
                <a:ln>
                  <a:noFill/>
                </a:ln>
                <a:solidFill>
                  <a:srgbClr val="FF0000"/>
                </a:solidFill>
                <a:effectLst/>
                <a:uLnTx/>
                <a:uFillTx/>
                <a:latin typeface="+mn-ea"/>
                <a:ea typeface="+mn-ea"/>
                <a:cs typeface="+mn-cs"/>
              </a:rPr>
              <a:t>月</a:t>
            </a:r>
            <a:r>
              <a:rPr kumimoji="0" lang="en-US" altLang="zh-CN" sz="2000" b="0" i="0" u="none" strike="noStrike" kern="1200" cap="none" spc="0" normalizeH="0" baseline="0" noProof="0" dirty="0">
                <a:ln>
                  <a:noFill/>
                </a:ln>
                <a:solidFill>
                  <a:srgbClr val="FF0000"/>
                </a:solidFill>
                <a:effectLst/>
                <a:uLnTx/>
                <a:uFillTx/>
                <a:latin typeface="+mn-ea"/>
                <a:ea typeface="+mn-ea"/>
                <a:cs typeface="+mn-cs"/>
              </a:rPr>
              <a:t>21</a:t>
            </a:r>
            <a:r>
              <a:rPr kumimoji="0" lang="zh-CN" altLang="en-US" sz="2000" b="0" i="0" u="none" strike="noStrike" kern="1200" cap="none" spc="0" normalizeH="0" baseline="0" noProof="0" dirty="0">
                <a:ln>
                  <a:noFill/>
                </a:ln>
                <a:solidFill>
                  <a:srgbClr val="FF0000"/>
                </a:solidFill>
                <a:effectLst/>
                <a:uLnTx/>
                <a:uFillTx/>
                <a:latin typeface="+mn-ea"/>
                <a:ea typeface="+mn-ea"/>
                <a:cs typeface="+mn-cs"/>
              </a:rPr>
              <a:t>日</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起，在天津、河北、上海、江苏、浙江、安徽、广东、重庆、四川、宁波和深圳等</a:t>
            </a:r>
            <a:r>
              <a:rPr kumimoji="0" lang="en-US" altLang="zh-CN" sz="2000" b="0" i="0" u="none" strike="noStrike" kern="1200" cap="none" spc="0" normalizeH="0" baseline="0" noProof="0" dirty="0">
                <a:ln>
                  <a:noFill/>
                </a:ln>
                <a:solidFill>
                  <a:schemeClr val="tx1"/>
                </a:solidFill>
                <a:effectLst/>
                <a:uLnTx/>
                <a:uFillTx/>
                <a:latin typeface="+mn-ea"/>
                <a:ea typeface="+mn-ea"/>
                <a:cs typeface="+mn-cs"/>
              </a:rPr>
              <a:t>11</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个地区的新办纳税人中实行</a:t>
            </a:r>
            <a:r>
              <a:rPr kumimoji="0" lang="zh-CN" altLang="en-US" sz="2000" b="1" i="0" u="none" strike="noStrike" kern="1200" cap="none" spc="0" normalizeH="0" baseline="0" noProof="0" dirty="0">
                <a:ln>
                  <a:noFill/>
                </a:ln>
                <a:solidFill>
                  <a:srgbClr val="FF0000"/>
                </a:solidFill>
                <a:effectLst/>
                <a:uLnTx/>
                <a:uFillTx/>
                <a:latin typeface="+mn-ea"/>
                <a:ea typeface="+mn-ea"/>
                <a:cs typeface="+mn-cs"/>
              </a:rPr>
              <a:t>专票电子化</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，这些地区开出的电子专票，全国范围内皆可接收使用。</a:t>
            </a:r>
            <a:r>
              <a:rPr kumimoji="0" lang="en-US" altLang="zh-CN" sz="2000" b="1" i="0" u="none" strike="noStrike" kern="1200" cap="none" spc="0" normalizeH="0" baseline="0" noProof="0" dirty="0">
                <a:ln>
                  <a:noFill/>
                </a:ln>
                <a:solidFill>
                  <a:srgbClr val="FF0000"/>
                </a:solidFill>
                <a:effectLst/>
                <a:uLnTx/>
                <a:uFillTx/>
                <a:latin typeface="+mn-ea"/>
                <a:ea typeface="+mn-ea"/>
                <a:cs typeface="+mn-cs"/>
              </a:rPr>
              <a:t>2021</a:t>
            </a:r>
            <a:r>
              <a:rPr kumimoji="0" lang="zh-CN" altLang="en-US" sz="2000" b="1" i="0" u="none" strike="noStrike" kern="1200" cap="none" spc="0" normalizeH="0" baseline="0" noProof="0" dirty="0">
                <a:ln>
                  <a:noFill/>
                </a:ln>
                <a:solidFill>
                  <a:srgbClr val="FF0000"/>
                </a:solidFill>
                <a:effectLst/>
                <a:uLnTx/>
                <a:uFillTx/>
                <a:latin typeface="+mn-ea"/>
                <a:ea typeface="+mn-ea"/>
                <a:cs typeface="+mn-cs"/>
              </a:rPr>
              <a:t>年</a:t>
            </a:r>
            <a:r>
              <a:rPr kumimoji="0" lang="en-US" altLang="zh-CN" sz="2000" b="1" i="0" u="none" strike="noStrike" kern="1200" cap="none" spc="0" normalizeH="0" baseline="0" noProof="0" dirty="0">
                <a:ln>
                  <a:noFill/>
                </a:ln>
                <a:solidFill>
                  <a:srgbClr val="FF0000"/>
                </a:solidFill>
                <a:effectLst/>
                <a:uLnTx/>
                <a:uFillTx/>
                <a:latin typeface="+mn-ea"/>
                <a:ea typeface="+mn-ea"/>
                <a:cs typeface="+mn-cs"/>
              </a:rPr>
              <a:t>1</a:t>
            </a:r>
            <a:r>
              <a:rPr kumimoji="0" lang="zh-CN" altLang="en-US" sz="2000" b="1" i="0" u="none" strike="noStrike" kern="1200" cap="none" spc="0" normalizeH="0" baseline="0" noProof="0" dirty="0">
                <a:ln>
                  <a:noFill/>
                </a:ln>
                <a:solidFill>
                  <a:srgbClr val="FF0000"/>
                </a:solidFill>
                <a:effectLst/>
                <a:uLnTx/>
                <a:uFillTx/>
                <a:latin typeface="+mn-ea"/>
                <a:ea typeface="+mn-ea"/>
                <a:cs typeface="+mn-cs"/>
              </a:rPr>
              <a:t>月</a:t>
            </a:r>
            <a:r>
              <a:rPr kumimoji="0" lang="en-US" altLang="zh-CN" sz="2000" b="1" i="0" u="none" strike="noStrike" kern="1200" cap="none" spc="0" normalizeH="0" baseline="0" noProof="0" dirty="0">
                <a:ln>
                  <a:noFill/>
                </a:ln>
                <a:solidFill>
                  <a:srgbClr val="FF0000"/>
                </a:solidFill>
                <a:effectLst/>
                <a:uLnTx/>
                <a:uFillTx/>
                <a:latin typeface="+mn-ea"/>
                <a:ea typeface="+mn-ea"/>
                <a:cs typeface="+mn-cs"/>
              </a:rPr>
              <a:t>21</a:t>
            </a:r>
            <a:r>
              <a:rPr kumimoji="0" lang="zh-CN" altLang="en-US" sz="2000" b="1" i="0" u="none" strike="noStrike" kern="1200" cap="none" spc="0" normalizeH="0" baseline="0" noProof="0" dirty="0">
                <a:ln>
                  <a:noFill/>
                </a:ln>
                <a:solidFill>
                  <a:srgbClr val="FF0000"/>
                </a:solidFill>
                <a:effectLst/>
                <a:uLnTx/>
                <a:uFillTx/>
                <a:latin typeface="+mn-ea"/>
                <a:ea typeface="+mn-ea"/>
                <a:cs typeface="+mn-cs"/>
              </a:rPr>
              <a:t>日</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起，在其余地区的新办纳税人中实行专票电子化。</a:t>
            </a:r>
            <a:endParaRPr kumimoji="0" lang="en-US" altLang="zh-CN" sz="2000" b="1" i="0" u="none" strike="noStrike" kern="1200" cap="none" spc="0" normalizeH="0" baseline="0" noProof="0" dirty="0">
              <a:ln>
                <a:noFill/>
              </a:ln>
              <a:solidFill>
                <a:srgbClr val="0070C0"/>
              </a:solidFill>
              <a:effectLst/>
              <a:uLnTx/>
              <a:uFillTx/>
              <a:latin typeface="+mn-ea"/>
              <a:ea typeface="+mn-ea"/>
              <a:cs typeface="+mn-cs"/>
            </a:endParaRPr>
          </a:p>
        </p:txBody>
      </p:sp>
      <p:grpSp>
        <p:nvGrpSpPr>
          <p:cNvPr id="4" name="组合 35"/>
          <p:cNvGrpSpPr/>
          <p:nvPr/>
        </p:nvGrpSpPr>
        <p:grpSpPr>
          <a:xfrm>
            <a:off x="2932591" y="122238"/>
            <a:ext cx="6032441" cy="641350"/>
            <a:chOff x="1884464" y="2224761"/>
            <a:chExt cx="1623874" cy="1623874"/>
          </a:xfrm>
          <a:solidFill>
            <a:srgbClr val="6BDBCF"/>
          </a:solidFill>
        </p:grpSpPr>
        <p:sp>
          <p:nvSpPr>
            <p:cNvPr id="9" name="Rectángulo redondeado 38"/>
            <p:cNvSpPr/>
            <p:nvPr/>
          </p:nvSpPr>
          <p:spPr>
            <a:xfrm>
              <a:off x="1884464" y="2224761"/>
              <a:ext cx="1623874" cy="162387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0" name="Rectángulo redondeado 42"/>
            <p:cNvSpPr/>
            <p:nvPr/>
          </p:nvSpPr>
          <p:spPr>
            <a:xfrm>
              <a:off x="1994530" y="2299813"/>
              <a:ext cx="1409001" cy="1469178"/>
            </a:xfrm>
            <a:prstGeom prst="round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24583" name="CuadroTexto 30"/>
          <p:cNvSpPr txBox="1"/>
          <p:nvPr/>
        </p:nvSpPr>
        <p:spPr>
          <a:xfrm>
            <a:off x="3214688" y="260350"/>
            <a:ext cx="5472112" cy="457200"/>
          </a:xfrm>
          <a:prstGeom prst="rect">
            <a:avLst/>
          </a:prstGeom>
          <a:noFill/>
          <a:ln w="9525">
            <a:noFill/>
          </a:ln>
        </p:spPr>
        <p:txBody>
          <a:bodyPr>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重点：认识增值税发票</a:t>
            </a:r>
            <a:endParaRPr lang="zh-CN" altLang="es-ES" sz="2400" b="1" dirty="0">
              <a:solidFill>
                <a:schemeClr val="bg1"/>
              </a:solidFill>
              <a:latin typeface="微软雅黑" panose="020B0503020204020204" pitchFamily="34" charset="-122"/>
              <a:ea typeface="微软雅黑" panose="020B0503020204020204" pitchFamily="34" charset="-122"/>
            </a:endParaRPr>
          </a:p>
        </p:txBody>
      </p:sp>
      <p:pic>
        <p:nvPicPr>
          <p:cNvPr id="18" name="图片 17" descr="微信图片_20210307165537.jpg"/>
          <p:cNvPicPr>
            <a:picLocks noChangeAspect="1"/>
          </p:cNvPicPr>
          <p:nvPr/>
        </p:nvPicPr>
        <p:blipFill>
          <a:blip r:embed="rId2"/>
          <a:stretch>
            <a:fillRect/>
          </a:stretch>
        </p:blipFill>
        <p:spPr>
          <a:xfrm>
            <a:off x="1236663" y="857250"/>
            <a:ext cx="9779000" cy="6000750"/>
          </a:xfrm>
          <a:prstGeom prst="rect">
            <a:avLst/>
          </a:prstGeom>
          <a:noFill/>
          <a:ln w="9525">
            <a:noFill/>
          </a:ln>
        </p:spPr>
      </p:pic>
      <p:pic>
        <p:nvPicPr>
          <p:cNvPr id="19" name="图片 18" descr="微信图片_20210307165541.jpg"/>
          <p:cNvPicPr>
            <a:picLocks noChangeAspect="1"/>
          </p:cNvPicPr>
          <p:nvPr/>
        </p:nvPicPr>
        <p:blipFill>
          <a:blip r:embed="rId3"/>
          <a:stretch>
            <a:fillRect/>
          </a:stretch>
        </p:blipFill>
        <p:spPr>
          <a:xfrm>
            <a:off x="1022350" y="642938"/>
            <a:ext cx="10145713" cy="58801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2229"/>
                                        </p:tgtEl>
                                        <p:attrNameLst>
                                          <p:attrName>style.visibility</p:attrName>
                                        </p:attrNameLst>
                                      </p:cBhvr>
                                      <p:to>
                                        <p:strVal val="visible"/>
                                      </p:to>
                                    </p:set>
                                    <p:animEffect transition="in" filter="blinds(horizontal)">
                                      <p:cBhvr>
                                        <p:cTn id="12" dur="500"/>
                                        <p:tgtEl>
                                          <p:spTgt spid="522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19"/>
                                        </p:tgtEl>
                                      </p:cBhvr>
                                    </p:animEffect>
                                    <p:set>
                                      <p:cBhvr>
                                        <p:cTn id="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5602" name="组合 3"/>
          <p:cNvGrpSpPr/>
          <p:nvPr/>
        </p:nvGrpSpPr>
        <p:grpSpPr>
          <a:xfrm>
            <a:off x="-28575" y="-26987"/>
            <a:ext cx="12218988" cy="1022350"/>
            <a:chOff x="-28575" y="3703045"/>
            <a:chExt cx="12316469" cy="1022099"/>
          </a:xfrm>
        </p:grpSpPr>
        <p:sp>
          <p:nvSpPr>
            <p:cNvPr id="5" name="矩形 4"/>
            <p:cNvSpPr/>
            <p:nvPr/>
          </p:nvSpPr>
          <p:spPr>
            <a:xfrm>
              <a:off x="5061550" y="4096649"/>
              <a:ext cx="7226344" cy="628495"/>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25986"/>
                <a:gd name="connsiteY0-26" fmla="*/ 612135 h 628661"/>
                <a:gd name="connsiteX1-27" fmla="*/ 7225986 w 7225986"/>
                <a:gd name="connsiteY1-28" fmla="*/ 52597 h 628661"/>
                <a:gd name="connsiteX2-29" fmla="*/ 7225986 w 7225986"/>
                <a:gd name="connsiteY2-30" fmla="*/ 628661 h 628661"/>
                <a:gd name="connsiteX3-31" fmla="*/ 0 w 7225986"/>
                <a:gd name="connsiteY3-32" fmla="*/ 612135 h 628661"/>
              </a:gdLst>
              <a:ahLst/>
              <a:cxnLst>
                <a:cxn ang="0">
                  <a:pos x="connsiteX0-25" y="connsiteY0-26"/>
                </a:cxn>
                <a:cxn ang="0">
                  <a:pos x="connsiteX1-27" y="connsiteY1-28"/>
                </a:cxn>
                <a:cxn ang="0">
                  <a:pos x="connsiteX2-29" y="connsiteY2-30"/>
                </a:cxn>
                <a:cxn ang="0">
                  <a:pos x="connsiteX3-31" y="connsiteY3-32"/>
                </a:cxn>
              </a:cxnLst>
              <a:rect l="l" t="t" r="r" b="b"/>
              <a:pathLst>
                <a:path w="7225986" h="628661">
                  <a:moveTo>
                    <a:pt x="0" y="612135"/>
                  </a:moveTo>
                  <a:cubicBezTo>
                    <a:pt x="2424269" y="420114"/>
                    <a:pt x="5053509" y="-179452"/>
                    <a:pt x="7225986" y="52597"/>
                  </a:cubicBezTo>
                  <a:lnTo>
                    <a:pt x="7225986" y="628661"/>
                  </a:lnTo>
                  <a:cubicBezTo>
                    <a:pt x="4801717" y="297356"/>
                    <a:pt x="2424269" y="612135"/>
                    <a:pt x="0" y="612135"/>
                  </a:cubicBezTo>
                  <a:close/>
                </a:path>
              </a:pathLst>
            </a:custGeom>
            <a:solidFill>
              <a:srgbClr val="56B1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矩形 4"/>
            <p:cNvSpPr/>
            <p:nvPr/>
          </p:nvSpPr>
          <p:spPr>
            <a:xfrm>
              <a:off x="5055149" y="3703045"/>
              <a:ext cx="7232745" cy="1003054"/>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32614"/>
                <a:gd name="connsiteY0-26" fmla="*/ 1002435 h 1002435"/>
                <a:gd name="connsiteX1-27" fmla="*/ 7232614 w 7232614"/>
                <a:gd name="connsiteY1-28" fmla="*/ 34486 h 1002435"/>
                <a:gd name="connsiteX2-29" fmla="*/ 7232614 w 7232614"/>
                <a:gd name="connsiteY2-30" fmla="*/ 610550 h 1002435"/>
                <a:gd name="connsiteX3-31" fmla="*/ 0 w 7232614"/>
                <a:gd name="connsiteY3-32" fmla="*/ 1002435 h 1002435"/>
              </a:gdLst>
              <a:ahLst/>
              <a:cxnLst>
                <a:cxn ang="0">
                  <a:pos x="connsiteX0-25" y="connsiteY0-26"/>
                </a:cxn>
                <a:cxn ang="0">
                  <a:pos x="connsiteX1-27" y="connsiteY1-28"/>
                </a:cxn>
                <a:cxn ang="0">
                  <a:pos x="connsiteX2-29" y="connsiteY2-30"/>
                </a:cxn>
                <a:cxn ang="0">
                  <a:pos x="connsiteX3-31" y="connsiteY3-32"/>
                </a:cxn>
              </a:cxnLst>
              <a:rect l="l" t="t" r="r" b="b"/>
              <a:pathLst>
                <a:path w="7232614" h="1002435">
                  <a:moveTo>
                    <a:pt x="0" y="1002435"/>
                  </a:moveTo>
                  <a:cubicBezTo>
                    <a:pt x="2424269" y="810414"/>
                    <a:pt x="5060137" y="-197563"/>
                    <a:pt x="7232614" y="34486"/>
                  </a:cubicBezTo>
                  <a:lnTo>
                    <a:pt x="7232614" y="610550"/>
                  </a:lnTo>
                  <a:cubicBezTo>
                    <a:pt x="4808345" y="279245"/>
                    <a:pt x="2424269" y="1002435"/>
                    <a:pt x="0" y="1002435"/>
                  </a:cubicBezTo>
                  <a:close/>
                </a:path>
              </a:pathLst>
            </a:cu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矩形 4"/>
            <p:cNvSpPr/>
            <p:nvPr/>
          </p:nvSpPr>
          <p:spPr>
            <a:xfrm flipH="1">
              <a:off x="-28575" y="3742723"/>
              <a:ext cx="5184534" cy="964962"/>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32614"/>
                <a:gd name="connsiteY0-26" fmla="*/ 1002435 h 1002435"/>
                <a:gd name="connsiteX1-27" fmla="*/ 7232614 w 7232614"/>
                <a:gd name="connsiteY1-28" fmla="*/ 34486 h 1002435"/>
                <a:gd name="connsiteX2-29" fmla="*/ 7232614 w 7232614"/>
                <a:gd name="connsiteY2-30" fmla="*/ 610550 h 1002435"/>
                <a:gd name="connsiteX3-31" fmla="*/ 0 w 7232614"/>
                <a:gd name="connsiteY3-32" fmla="*/ 1002435 h 1002435"/>
                <a:gd name="connsiteX0-33" fmla="*/ 0 w 7160333"/>
                <a:gd name="connsiteY0-34" fmla="*/ 965039 h 965039"/>
                <a:gd name="connsiteX1-35" fmla="*/ 7160333 w 7160333"/>
                <a:gd name="connsiteY1-36" fmla="*/ 35649 h 965039"/>
                <a:gd name="connsiteX2-37" fmla="*/ 7160333 w 7160333"/>
                <a:gd name="connsiteY2-38" fmla="*/ 611713 h 965039"/>
                <a:gd name="connsiteX3-39" fmla="*/ 0 w 7160333"/>
                <a:gd name="connsiteY3-40" fmla="*/ 965039 h 965039"/>
              </a:gdLst>
              <a:ahLst/>
              <a:cxnLst>
                <a:cxn ang="0">
                  <a:pos x="connsiteX0-33" y="connsiteY0-34"/>
                </a:cxn>
                <a:cxn ang="0">
                  <a:pos x="connsiteX1-35" y="connsiteY1-36"/>
                </a:cxn>
                <a:cxn ang="0">
                  <a:pos x="connsiteX2-37" y="connsiteY2-38"/>
                </a:cxn>
                <a:cxn ang="0">
                  <a:pos x="connsiteX3-39" y="connsiteY3-40"/>
                </a:cxn>
              </a:cxnLst>
              <a:rect l="l" t="t" r="r" b="b"/>
              <a:pathLst>
                <a:path w="7160333" h="965039">
                  <a:moveTo>
                    <a:pt x="0" y="965039"/>
                  </a:moveTo>
                  <a:cubicBezTo>
                    <a:pt x="2424269" y="773018"/>
                    <a:pt x="4987856" y="-196400"/>
                    <a:pt x="7160333" y="35649"/>
                  </a:cubicBezTo>
                  <a:lnTo>
                    <a:pt x="7160333" y="611713"/>
                  </a:lnTo>
                  <a:cubicBezTo>
                    <a:pt x="4736064" y="280408"/>
                    <a:pt x="2424269" y="965039"/>
                    <a:pt x="0" y="965039"/>
                  </a:cubicBezTo>
                  <a:close/>
                </a:path>
              </a:pathLst>
            </a:cu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5603" name="TextBox 59"/>
          <p:cNvSpPr/>
          <p:nvPr/>
        </p:nvSpPr>
        <p:spPr>
          <a:xfrm flipH="1">
            <a:off x="190500" y="144463"/>
            <a:ext cx="1727200" cy="366712"/>
          </a:xfrm>
          <a:prstGeom prst="rect">
            <a:avLst/>
          </a:prstGeom>
          <a:noFill/>
          <a:ln w="9525">
            <a:noFill/>
          </a:ln>
        </p:spPr>
        <p:txBody>
          <a:bodyPr>
            <a:spAutoFit/>
          </a:bodyPr>
          <a:p>
            <a:pPr eaLnBrk="0" hangingPunct="0"/>
            <a:r>
              <a:rPr lang="zh-CN" altLang="en-US" dirty="0">
                <a:solidFill>
                  <a:schemeClr val="bg1"/>
                </a:solidFill>
                <a:latin typeface="微软雅黑" panose="020B0503020204020204" pitchFamily="34" charset="-122"/>
                <a:ea typeface="微软雅黑" panose="020B0503020204020204" pitchFamily="34" charset="-122"/>
                <a:sym typeface="方正兰亭黑_GBK"/>
              </a:rPr>
              <a:t>学习重点</a:t>
            </a:r>
            <a:endParaRPr lang="en-US" altLang="zh-CN" dirty="0">
              <a:solidFill>
                <a:schemeClr val="bg1"/>
              </a:solidFill>
              <a:latin typeface="Arial Unicode MS" panose="020B0604020202020204" pitchFamily="34" charset="-122"/>
              <a:ea typeface="Arial Unicode MS" panose="020B0604020202020204" pitchFamily="34" charset="-122"/>
              <a:sym typeface="方正兰亭黑_GBK"/>
            </a:endParaRPr>
          </a:p>
        </p:txBody>
      </p:sp>
      <p:sp>
        <p:nvSpPr>
          <p:cNvPr id="31" name="Freeform 6"/>
          <p:cNvSpPr/>
          <p:nvPr/>
        </p:nvSpPr>
        <p:spPr bwMode="auto">
          <a:xfrm>
            <a:off x="334963" y="1557338"/>
            <a:ext cx="11088688" cy="685800"/>
          </a:xfrm>
          <a:custGeom>
            <a:avLst/>
            <a:gdLst>
              <a:gd name="T0" fmla="*/ 75 w 12630"/>
              <a:gd name="T1" fmla="*/ 0 h 856"/>
              <a:gd name="T2" fmla="*/ 12555 w 12630"/>
              <a:gd name="T3" fmla="*/ 0 h 856"/>
              <a:gd name="T4" fmla="*/ 12630 w 12630"/>
              <a:gd name="T5" fmla="*/ 94 h 856"/>
              <a:gd name="T6" fmla="*/ 12630 w 12630"/>
              <a:gd name="T7" fmla="*/ 763 h 856"/>
              <a:gd name="T8" fmla="*/ 12555 w 12630"/>
              <a:gd name="T9" fmla="*/ 856 h 856"/>
              <a:gd name="T10" fmla="*/ 75 w 12630"/>
              <a:gd name="T11" fmla="*/ 856 h 856"/>
              <a:gd name="T12" fmla="*/ 0 w 12630"/>
              <a:gd name="T13" fmla="*/ 763 h 856"/>
              <a:gd name="T14" fmla="*/ 0 w 12630"/>
              <a:gd name="T15" fmla="*/ 94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3"/>
                  <a:pt x="12630" y="94"/>
                </a:cubicBezTo>
                <a:lnTo>
                  <a:pt x="12630" y="763"/>
                </a:lnTo>
                <a:cubicBezTo>
                  <a:pt x="12630" y="814"/>
                  <a:pt x="12597" y="856"/>
                  <a:pt x="12555" y="856"/>
                </a:cubicBezTo>
                <a:lnTo>
                  <a:pt x="75" y="856"/>
                </a:lnTo>
                <a:cubicBezTo>
                  <a:pt x="34" y="856"/>
                  <a:pt x="0" y="814"/>
                  <a:pt x="0" y="763"/>
                </a:cubicBezTo>
                <a:lnTo>
                  <a:pt x="0" y="94"/>
                </a:lnTo>
                <a:cubicBezTo>
                  <a:pt x="0" y="43"/>
                  <a:pt x="34" y="0"/>
                  <a:pt x="75" y="0"/>
                </a:cubicBezTo>
                <a:close/>
              </a:path>
            </a:pathLst>
          </a:custGeom>
          <a:solidFill>
            <a:schemeClr val="bg1">
              <a:lumMod val="95000"/>
            </a:schemeClr>
          </a:solidFill>
          <a:ln w="10" cap="flat">
            <a:solidFill>
              <a:schemeClr val="bg1">
                <a:lumMod val="85000"/>
              </a:schemeClr>
            </a:solidFill>
            <a:prstDash val="solid"/>
            <a:miter lim="800000"/>
          </a:ln>
        </p:spPr>
        <p:txBody>
          <a:bodyP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32" name="Freeform 7"/>
          <p:cNvSpPr/>
          <p:nvPr/>
        </p:nvSpPr>
        <p:spPr bwMode="auto">
          <a:xfrm>
            <a:off x="334963" y="2781300"/>
            <a:ext cx="10656888" cy="685800"/>
          </a:xfrm>
          <a:custGeom>
            <a:avLst/>
            <a:gdLst>
              <a:gd name="T0" fmla="*/ 75 w 12630"/>
              <a:gd name="T1" fmla="*/ 0 h 856"/>
              <a:gd name="T2" fmla="*/ 12555 w 12630"/>
              <a:gd name="T3" fmla="*/ 0 h 856"/>
              <a:gd name="T4" fmla="*/ 12630 w 12630"/>
              <a:gd name="T5" fmla="*/ 94 h 856"/>
              <a:gd name="T6" fmla="*/ 12630 w 12630"/>
              <a:gd name="T7" fmla="*/ 763 h 856"/>
              <a:gd name="T8" fmla="*/ 12555 w 12630"/>
              <a:gd name="T9" fmla="*/ 856 h 856"/>
              <a:gd name="T10" fmla="*/ 75 w 12630"/>
              <a:gd name="T11" fmla="*/ 856 h 856"/>
              <a:gd name="T12" fmla="*/ 0 w 12630"/>
              <a:gd name="T13" fmla="*/ 763 h 856"/>
              <a:gd name="T14" fmla="*/ 0 w 12630"/>
              <a:gd name="T15" fmla="*/ 94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2"/>
                  <a:pt x="12630" y="94"/>
                </a:cubicBezTo>
                <a:lnTo>
                  <a:pt x="12630" y="763"/>
                </a:lnTo>
                <a:cubicBezTo>
                  <a:pt x="12630" y="814"/>
                  <a:pt x="12597" y="856"/>
                  <a:pt x="12555" y="856"/>
                </a:cubicBezTo>
                <a:lnTo>
                  <a:pt x="75" y="856"/>
                </a:lnTo>
                <a:cubicBezTo>
                  <a:pt x="34" y="856"/>
                  <a:pt x="0" y="814"/>
                  <a:pt x="0" y="763"/>
                </a:cubicBezTo>
                <a:lnTo>
                  <a:pt x="0" y="94"/>
                </a:lnTo>
                <a:cubicBezTo>
                  <a:pt x="0" y="42"/>
                  <a:pt x="34" y="0"/>
                  <a:pt x="75" y="0"/>
                </a:cubicBezTo>
                <a:close/>
              </a:path>
            </a:pathLst>
          </a:custGeom>
          <a:solidFill>
            <a:schemeClr val="bg1">
              <a:lumMod val="95000"/>
            </a:schemeClr>
          </a:solidFill>
          <a:ln w="10" cap="flat">
            <a:solidFill>
              <a:schemeClr val="bg1">
                <a:lumMod val="85000"/>
              </a:schemeClr>
            </a:solidFill>
            <a:prstDash val="solid"/>
            <a:miter lim="800000"/>
          </a:ln>
        </p:spPr>
        <p:txBody>
          <a:bodyP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33" name="Freeform 8"/>
          <p:cNvSpPr/>
          <p:nvPr/>
        </p:nvSpPr>
        <p:spPr bwMode="auto">
          <a:xfrm>
            <a:off x="334963" y="4076700"/>
            <a:ext cx="10115550" cy="685800"/>
          </a:xfrm>
          <a:custGeom>
            <a:avLst/>
            <a:gdLst>
              <a:gd name="T0" fmla="*/ 75 w 12630"/>
              <a:gd name="T1" fmla="*/ 0 h 856"/>
              <a:gd name="T2" fmla="*/ 12555 w 12630"/>
              <a:gd name="T3" fmla="*/ 0 h 856"/>
              <a:gd name="T4" fmla="*/ 12630 w 12630"/>
              <a:gd name="T5" fmla="*/ 93 h 856"/>
              <a:gd name="T6" fmla="*/ 12630 w 12630"/>
              <a:gd name="T7" fmla="*/ 762 h 856"/>
              <a:gd name="T8" fmla="*/ 12555 w 12630"/>
              <a:gd name="T9" fmla="*/ 856 h 856"/>
              <a:gd name="T10" fmla="*/ 75 w 12630"/>
              <a:gd name="T11" fmla="*/ 856 h 856"/>
              <a:gd name="T12" fmla="*/ 0 w 12630"/>
              <a:gd name="T13" fmla="*/ 762 h 856"/>
              <a:gd name="T14" fmla="*/ 0 w 12630"/>
              <a:gd name="T15" fmla="*/ 93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solidFill>
            <a:schemeClr val="bg1">
              <a:lumMod val="95000"/>
            </a:schemeClr>
          </a:solidFill>
          <a:ln w="10" cap="flat">
            <a:solidFill>
              <a:schemeClr val="bg1">
                <a:lumMod val="85000"/>
              </a:schemeClr>
            </a:solidFill>
            <a:prstDash val="solid"/>
            <a:miter lim="800000"/>
          </a:ln>
        </p:spPr>
        <p:txBody>
          <a:bodyP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34" name="Freeform 9"/>
          <p:cNvSpPr/>
          <p:nvPr/>
        </p:nvSpPr>
        <p:spPr bwMode="auto">
          <a:xfrm>
            <a:off x="406400" y="5229225"/>
            <a:ext cx="10115550" cy="685800"/>
          </a:xfrm>
          <a:custGeom>
            <a:avLst/>
            <a:gdLst>
              <a:gd name="T0" fmla="*/ 75 w 12630"/>
              <a:gd name="T1" fmla="*/ 0 h 856"/>
              <a:gd name="T2" fmla="*/ 12555 w 12630"/>
              <a:gd name="T3" fmla="*/ 0 h 856"/>
              <a:gd name="T4" fmla="*/ 12630 w 12630"/>
              <a:gd name="T5" fmla="*/ 93 h 856"/>
              <a:gd name="T6" fmla="*/ 12630 w 12630"/>
              <a:gd name="T7" fmla="*/ 762 h 856"/>
              <a:gd name="T8" fmla="*/ 12555 w 12630"/>
              <a:gd name="T9" fmla="*/ 856 h 856"/>
              <a:gd name="T10" fmla="*/ 75 w 12630"/>
              <a:gd name="T11" fmla="*/ 856 h 856"/>
              <a:gd name="T12" fmla="*/ 0 w 12630"/>
              <a:gd name="T13" fmla="*/ 762 h 856"/>
              <a:gd name="T14" fmla="*/ 0 w 12630"/>
              <a:gd name="T15" fmla="*/ 93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solidFill>
            <a:schemeClr val="bg1">
              <a:lumMod val="95000"/>
            </a:schemeClr>
          </a:solidFill>
          <a:ln w="10" cap="flat">
            <a:solidFill>
              <a:schemeClr val="bg1">
                <a:lumMod val="85000"/>
              </a:schemeClr>
            </a:solidFill>
            <a:prstDash val="solid"/>
            <a:miter lim="800000"/>
          </a:ln>
        </p:spPr>
        <p:txBody>
          <a:bodyP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39" name="TextBox 38"/>
          <p:cNvSpPr txBox="1"/>
          <p:nvPr/>
        </p:nvSpPr>
        <p:spPr>
          <a:xfrm>
            <a:off x="2927350" y="1557338"/>
            <a:ext cx="8567738" cy="641350"/>
          </a:xfrm>
          <a:prstGeom prst="rect">
            <a:avLst/>
          </a:prstGeom>
          <a:noFill/>
          <a:ln w="9525">
            <a:noFill/>
          </a:ln>
        </p:spPr>
        <p:txBody>
          <a:bodyPr>
            <a:spAutoFit/>
          </a:bodyPr>
          <a:p>
            <a:r>
              <a:rPr lang="zh-CN" altLang="en-US" dirty="0">
                <a:latin typeface="微软雅黑" panose="020B0503020204020204" pitchFamily="34" charset="-122"/>
                <a:ea typeface="微软雅黑" panose="020B0503020204020204" pitchFamily="34" charset="-122"/>
              </a:rPr>
              <a:t>纳税程序中心环节。概念见</a:t>
            </a:r>
            <a:r>
              <a:rPr lang="en-US" altLang="zh-CN" b="1" dirty="0">
                <a:latin typeface="微软雅黑" panose="020B0503020204020204" pitchFamily="34" charset="-122"/>
                <a:ea typeface="微软雅黑" panose="020B0503020204020204" pitchFamily="34" charset="-122"/>
              </a:rPr>
              <a:t>P22</a:t>
            </a:r>
            <a:r>
              <a:rPr lang="zh-CN" altLang="en-US"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凡是负有纳税义务的单位和个人，必须按时办理纳税申报程序。</a:t>
            </a:r>
            <a:r>
              <a:rPr lang="zh-CN" altLang="en-US" dirty="0">
                <a:solidFill>
                  <a:srgbClr val="FF0000"/>
                </a:solidFill>
                <a:latin typeface="微软雅黑" panose="020B0503020204020204" pitchFamily="34" charset="-122"/>
                <a:ea typeface="微软雅黑" panose="020B0503020204020204" pitchFamily="34" charset="-122"/>
              </a:rPr>
              <a:t>申报后才能缴税。</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2998788" y="2781300"/>
            <a:ext cx="7705725" cy="641350"/>
          </a:xfrm>
          <a:prstGeom prst="rect">
            <a:avLst/>
          </a:prstGeom>
          <a:noFill/>
          <a:ln w="9525">
            <a:noFill/>
          </a:ln>
        </p:spPr>
        <p:txBody>
          <a:bodyPr>
            <a:spAutoFit/>
          </a:bodyPr>
          <a:p>
            <a:r>
              <a:rPr lang="zh-CN" altLang="en-US" dirty="0">
                <a:latin typeface="微软雅黑" panose="020B0503020204020204" pitchFamily="34" charset="-122"/>
                <a:ea typeface="微软雅黑" panose="020B0503020204020204" pitchFamily="34" charset="-122"/>
              </a:rPr>
              <a:t>纳税人或扣缴义务人。两者的区别见</a:t>
            </a:r>
            <a:r>
              <a:rPr lang="en-US" altLang="zh-CN" b="1" dirty="0">
                <a:latin typeface="微软雅黑" panose="020B0503020204020204" pitchFamily="34" charset="-122"/>
                <a:ea typeface="微软雅黑" panose="020B0503020204020204" pitchFamily="34" charset="-122"/>
              </a:rPr>
              <a:t>P3</a:t>
            </a:r>
            <a:endParaRPr lang="en-US" altLang="zh-CN" b="1"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举例：华联实业有限公司的员工需缴纳个人所得税，由公司统一代扣代缴</a:t>
            </a:r>
            <a:endParaRPr lang="zh-CN" altLang="en-US" dirty="0">
              <a:latin typeface="微软雅黑" panose="020B0503020204020204" pitchFamily="34" charset="-122"/>
              <a:ea typeface="微软雅黑" panose="020B0503020204020204" pitchFamily="34" charset="-122"/>
            </a:endParaRPr>
          </a:p>
        </p:txBody>
      </p:sp>
      <p:sp>
        <p:nvSpPr>
          <p:cNvPr id="45" name="TextBox 44"/>
          <p:cNvSpPr txBox="1"/>
          <p:nvPr/>
        </p:nvSpPr>
        <p:spPr>
          <a:xfrm>
            <a:off x="2998788" y="4221163"/>
            <a:ext cx="7345362" cy="366712"/>
          </a:xfrm>
          <a:prstGeom prst="rect">
            <a:avLst/>
          </a:prstGeom>
          <a:noFill/>
          <a:ln w="9525">
            <a:noFill/>
          </a:ln>
        </p:spPr>
        <p:txBody>
          <a:bodyPr>
            <a:spAutoFit/>
          </a:bodyPr>
          <a:p>
            <a:r>
              <a:rPr lang="zh-CN" altLang="en-US" dirty="0">
                <a:latin typeface="微软雅黑" panose="020B0503020204020204" pitchFamily="34" charset="-122"/>
                <a:ea typeface="微软雅黑" panose="020B0503020204020204" pitchFamily="34" charset="-122"/>
              </a:rPr>
              <a:t>关键资料：企业财务报表（资产负债表、利润表）、各税种纳税申报表</a:t>
            </a:r>
            <a:endParaRPr lang="zh-CN" altLang="en-US" dirty="0">
              <a:latin typeface="微软雅黑" panose="020B0503020204020204" pitchFamily="34" charset="-122"/>
              <a:ea typeface="微软雅黑" panose="020B0503020204020204" pitchFamily="34" charset="-122"/>
            </a:endParaRPr>
          </a:p>
        </p:txBody>
      </p:sp>
      <p:sp>
        <p:nvSpPr>
          <p:cNvPr id="46" name="TextBox 45"/>
          <p:cNvSpPr txBox="1"/>
          <p:nvPr/>
        </p:nvSpPr>
        <p:spPr>
          <a:xfrm>
            <a:off x="2927350" y="5229225"/>
            <a:ext cx="7273925" cy="641350"/>
          </a:xfrm>
          <a:prstGeom prst="rect">
            <a:avLst/>
          </a:prstGeom>
          <a:noFill/>
          <a:ln w="9525">
            <a:noFill/>
          </a:ln>
        </p:spPr>
        <p:txBody>
          <a:bodyPr>
            <a:spAutoFit/>
          </a:bodyPr>
          <a:p>
            <a:r>
              <a:rPr lang="zh-CN" altLang="en-US" dirty="0">
                <a:latin typeface="微软雅黑" panose="020B0503020204020204" pitchFamily="34" charset="-122"/>
                <a:ea typeface="微软雅黑" panose="020B0503020204020204" pitchFamily="34" charset="-122"/>
              </a:rPr>
              <a:t>自行申报（税局办税大厅现场）、邮寄申报（快递寄送资料）、数据电文申报（</a:t>
            </a:r>
            <a:r>
              <a:rPr lang="zh-CN" altLang="en-US" b="1" dirty="0">
                <a:latin typeface="微软雅黑" panose="020B0503020204020204" pitchFamily="34" charset="-122"/>
                <a:ea typeface="微软雅黑" panose="020B0503020204020204" pitchFamily="34" charset="-122"/>
              </a:rPr>
              <a:t>互联网</a:t>
            </a:r>
            <a:r>
              <a:rPr lang="en-US" altLang="zh-CN" b="1" dirty="0">
                <a:latin typeface="微软雅黑" panose="020B0503020204020204" pitchFamily="34" charset="-122"/>
                <a:ea typeface="微软雅黑" panose="020B0503020204020204" pitchFamily="34" charset="-122"/>
              </a:rPr>
              <a:t>PC</a:t>
            </a:r>
            <a:r>
              <a:rPr lang="zh-CN" altLang="en-US" b="1" dirty="0">
                <a:latin typeface="微软雅黑" panose="020B0503020204020204" pitchFamily="34" charset="-122"/>
                <a:ea typeface="微软雅黑" panose="020B0503020204020204" pitchFamily="34" charset="-122"/>
              </a:rPr>
              <a:t>端、微信公众号、手机客户端</a:t>
            </a:r>
            <a:r>
              <a:rPr lang="zh-CN" altLang="en-US" dirty="0">
                <a:latin typeface="微软雅黑" panose="020B0503020204020204" pitchFamily="34" charset="-122"/>
                <a:ea typeface="微软雅黑" panose="020B0503020204020204" pitchFamily="34" charset="-122"/>
              </a:rPr>
              <a:t>等）</a:t>
            </a:r>
            <a:endParaRPr lang="zh-CN" altLang="en-US" dirty="0">
              <a:latin typeface="微软雅黑" panose="020B0503020204020204" pitchFamily="34" charset="-122"/>
              <a:ea typeface="微软雅黑" panose="020B0503020204020204" pitchFamily="34" charset="-122"/>
            </a:endParaRPr>
          </a:p>
        </p:txBody>
      </p:sp>
      <p:sp>
        <p:nvSpPr>
          <p:cNvPr id="25612" name="TextBox 46"/>
          <p:cNvSpPr txBox="1"/>
          <p:nvPr/>
        </p:nvSpPr>
        <p:spPr>
          <a:xfrm>
            <a:off x="406400" y="1557338"/>
            <a:ext cx="604838" cy="701675"/>
          </a:xfrm>
          <a:prstGeom prst="rect">
            <a:avLst/>
          </a:prstGeom>
          <a:noFill/>
          <a:ln w="9525">
            <a:noFill/>
          </a:ln>
        </p:spPr>
        <p:txBody>
          <a:bodyPr>
            <a:spAutoFit/>
          </a:bodyPr>
          <a:p>
            <a:pPr algn="ctr"/>
            <a:r>
              <a:rPr lang="en-US" altLang="zh-CN" sz="4000" dirty="0">
                <a:solidFill>
                  <a:srgbClr val="6BDBCF"/>
                </a:solidFill>
                <a:latin typeface="微软雅黑" panose="020B0503020204020204" pitchFamily="34" charset="-122"/>
                <a:ea typeface="微软雅黑" panose="020B0503020204020204" pitchFamily="34" charset="-122"/>
              </a:rPr>
              <a:t>1</a:t>
            </a:r>
            <a:endParaRPr lang="en-US" altLang="zh-CN" sz="4000" dirty="0">
              <a:solidFill>
                <a:srgbClr val="6BDBCF"/>
              </a:solidFill>
              <a:latin typeface="微软雅黑" panose="020B0503020204020204" pitchFamily="34" charset="-122"/>
              <a:ea typeface="微软雅黑" panose="020B0503020204020204" pitchFamily="34" charset="-122"/>
            </a:endParaRPr>
          </a:p>
        </p:txBody>
      </p:sp>
      <p:sp>
        <p:nvSpPr>
          <p:cNvPr id="25613" name="TextBox 47"/>
          <p:cNvSpPr txBox="1"/>
          <p:nvPr/>
        </p:nvSpPr>
        <p:spPr>
          <a:xfrm>
            <a:off x="406400" y="2781300"/>
            <a:ext cx="604838" cy="701675"/>
          </a:xfrm>
          <a:prstGeom prst="rect">
            <a:avLst/>
          </a:prstGeom>
          <a:noFill/>
          <a:ln w="9525">
            <a:noFill/>
          </a:ln>
        </p:spPr>
        <p:txBody>
          <a:bodyPr>
            <a:spAutoFit/>
          </a:bodyPr>
          <a:p>
            <a:pPr algn="ctr"/>
            <a:r>
              <a:rPr lang="en-US" altLang="zh-CN" sz="4000" dirty="0">
                <a:solidFill>
                  <a:srgbClr val="6BDBCF"/>
                </a:solidFill>
                <a:latin typeface="微软雅黑" panose="020B0503020204020204" pitchFamily="34" charset="-122"/>
                <a:ea typeface="微软雅黑" panose="020B0503020204020204" pitchFamily="34" charset="-122"/>
              </a:rPr>
              <a:t>2</a:t>
            </a:r>
            <a:endParaRPr lang="en-US" altLang="zh-CN" sz="4000" dirty="0">
              <a:solidFill>
                <a:srgbClr val="6BDBCF"/>
              </a:solidFill>
              <a:latin typeface="微软雅黑" panose="020B0503020204020204" pitchFamily="34" charset="-122"/>
              <a:ea typeface="微软雅黑" panose="020B0503020204020204" pitchFamily="34" charset="-122"/>
            </a:endParaRPr>
          </a:p>
        </p:txBody>
      </p:sp>
      <p:sp>
        <p:nvSpPr>
          <p:cNvPr id="25614" name="TextBox 48"/>
          <p:cNvSpPr txBox="1"/>
          <p:nvPr/>
        </p:nvSpPr>
        <p:spPr>
          <a:xfrm>
            <a:off x="477838" y="4149725"/>
            <a:ext cx="604837" cy="701675"/>
          </a:xfrm>
          <a:prstGeom prst="rect">
            <a:avLst/>
          </a:prstGeom>
          <a:noFill/>
          <a:ln w="9525">
            <a:noFill/>
          </a:ln>
        </p:spPr>
        <p:txBody>
          <a:bodyPr>
            <a:spAutoFit/>
          </a:bodyPr>
          <a:p>
            <a:pPr algn="ctr"/>
            <a:r>
              <a:rPr lang="en-US" altLang="zh-CN" sz="4000" dirty="0">
                <a:solidFill>
                  <a:srgbClr val="6BDBCF"/>
                </a:solidFill>
                <a:latin typeface="微软雅黑" panose="020B0503020204020204" pitchFamily="34" charset="-122"/>
                <a:ea typeface="微软雅黑" panose="020B0503020204020204" pitchFamily="34" charset="-122"/>
              </a:rPr>
              <a:t>3</a:t>
            </a:r>
            <a:endParaRPr lang="en-US" altLang="zh-CN" sz="4000" dirty="0">
              <a:solidFill>
                <a:srgbClr val="6BDBCF"/>
              </a:solidFill>
              <a:latin typeface="微软雅黑" panose="020B0503020204020204" pitchFamily="34" charset="-122"/>
              <a:ea typeface="微软雅黑" panose="020B0503020204020204" pitchFamily="34" charset="-122"/>
            </a:endParaRPr>
          </a:p>
        </p:txBody>
      </p:sp>
      <p:sp>
        <p:nvSpPr>
          <p:cNvPr id="25615" name="TextBox 49"/>
          <p:cNvSpPr txBox="1"/>
          <p:nvPr/>
        </p:nvSpPr>
        <p:spPr>
          <a:xfrm>
            <a:off x="406400" y="5229225"/>
            <a:ext cx="604838" cy="701675"/>
          </a:xfrm>
          <a:prstGeom prst="rect">
            <a:avLst/>
          </a:prstGeom>
          <a:noFill/>
          <a:ln w="9525">
            <a:noFill/>
          </a:ln>
        </p:spPr>
        <p:txBody>
          <a:bodyPr>
            <a:spAutoFit/>
          </a:bodyPr>
          <a:p>
            <a:pPr algn="ctr"/>
            <a:r>
              <a:rPr lang="en-US" altLang="zh-CN" sz="4000" dirty="0">
                <a:solidFill>
                  <a:srgbClr val="6BDBCF"/>
                </a:solidFill>
                <a:latin typeface="微软雅黑" panose="020B0503020204020204" pitchFamily="34" charset="-122"/>
                <a:ea typeface="微软雅黑" panose="020B0503020204020204" pitchFamily="34" charset="-122"/>
              </a:rPr>
              <a:t>4</a:t>
            </a:r>
            <a:endParaRPr lang="en-US" altLang="zh-CN" sz="4000" dirty="0">
              <a:solidFill>
                <a:srgbClr val="6BDBCF"/>
              </a:solidFill>
              <a:latin typeface="微软雅黑" panose="020B0503020204020204" pitchFamily="34" charset="-122"/>
              <a:ea typeface="微软雅黑" panose="020B0503020204020204" pitchFamily="34" charset="-122"/>
            </a:endParaRPr>
          </a:p>
        </p:txBody>
      </p:sp>
      <p:sp>
        <p:nvSpPr>
          <p:cNvPr id="25616" name="CuadroTexto 39"/>
          <p:cNvSpPr txBox="1"/>
          <p:nvPr/>
        </p:nvSpPr>
        <p:spPr>
          <a:xfrm>
            <a:off x="4151313" y="188913"/>
            <a:ext cx="2670175" cy="457200"/>
          </a:xfrm>
          <a:prstGeom prst="rect">
            <a:avLst/>
          </a:prstGeom>
          <a:noFill/>
          <a:ln w="9525">
            <a:noFill/>
          </a:ln>
        </p:spPr>
        <p:txBody>
          <a:bodyPr>
            <a:spAutoFit/>
          </a:bodyPr>
          <a:p>
            <a:r>
              <a:rPr lang="en-US" altLang="zh-CN" sz="2400" b="1" dirty="0">
                <a:latin typeface="微软雅黑" panose="020B0503020204020204" pitchFamily="34" charset="-122"/>
                <a:ea typeface="微软雅黑" panose="020B0503020204020204" pitchFamily="34" charset="-122"/>
                <a:sym typeface="方正兰亭黑_GBK"/>
              </a:rPr>
              <a:t>2.5  </a:t>
            </a:r>
            <a:r>
              <a:rPr lang="zh-CN" altLang="en-US" sz="2400" b="1" dirty="0">
                <a:latin typeface="微软雅黑" panose="020B0503020204020204" pitchFamily="34" charset="-122"/>
                <a:ea typeface="微软雅黑" panose="020B0503020204020204" pitchFamily="34" charset="-122"/>
                <a:sym typeface="方正兰亭黑_GBK"/>
              </a:rPr>
              <a:t>纳税申报</a:t>
            </a:r>
            <a:endParaRPr lang="en-US" altLang="zh-CN" sz="2400" b="1" dirty="0">
              <a:latin typeface="微软雅黑" panose="020B0503020204020204" pitchFamily="34" charset="-122"/>
              <a:ea typeface="微软雅黑" panose="020B0503020204020204" pitchFamily="34" charset="-122"/>
              <a:sym typeface="方正兰亭黑_GBK"/>
            </a:endParaRPr>
          </a:p>
        </p:txBody>
      </p:sp>
      <p:grpSp>
        <p:nvGrpSpPr>
          <p:cNvPr id="3" name="Group 32"/>
          <p:cNvGrpSpPr/>
          <p:nvPr/>
        </p:nvGrpSpPr>
        <p:grpSpPr>
          <a:xfrm>
            <a:off x="1054100" y="1196975"/>
            <a:ext cx="1868488" cy="1455738"/>
            <a:chOff x="1163" y="799"/>
            <a:chExt cx="1177" cy="917"/>
          </a:xfrm>
        </p:grpSpPr>
        <p:sp>
          <p:nvSpPr>
            <p:cNvPr id="25627" name="Freeform 10"/>
            <p:cNvSpPr>
              <a:spLocks noEditPoints="1"/>
            </p:cNvSpPr>
            <p:nvPr/>
          </p:nvSpPr>
          <p:spPr>
            <a:xfrm>
              <a:off x="1163" y="799"/>
              <a:ext cx="1177" cy="917"/>
            </a:xfrm>
            <a:custGeom>
              <a:avLst/>
              <a:gdLst>
                <a:gd name="txL" fmla="*/ 0 w 2333"/>
                <a:gd name="txT" fmla="*/ 0 h 1818"/>
                <a:gd name="txR" fmla="*/ 2333 w 2333"/>
                <a:gd name="txB" fmla="*/ 1818 h 1818"/>
              </a:gdLst>
              <a:ahLst/>
              <a:cxnLst>
                <a:cxn ang="0">
                  <a:pos x="1" y="0"/>
                </a:cxn>
                <a:cxn ang="0">
                  <a:pos x="1" y="1"/>
                </a:cxn>
                <a:cxn ang="0">
                  <a:pos x="1" y="1"/>
                </a:cxn>
                <a:cxn ang="0">
                  <a:pos x="0" y="1"/>
                </a:cxn>
                <a:cxn ang="0">
                  <a:pos x="0" y="0"/>
                </a:cxn>
                <a:cxn ang="0">
                  <a:pos x="1" y="0"/>
                </a:cxn>
                <a:cxn ang="0">
                  <a:pos x="1" y="0"/>
                </a:cxn>
              </a:cxnLst>
              <a:rect l="txL" t="txT" r="txR" b="txB"/>
              <a:pathLst>
                <a:path w="2333" h="1818">
                  <a:moveTo>
                    <a:pt x="2333" y="0"/>
                  </a:moveTo>
                  <a:lnTo>
                    <a:pt x="2333" y="1364"/>
                  </a:lnTo>
                  <a:lnTo>
                    <a:pt x="1166" y="1818"/>
                  </a:lnTo>
                  <a:lnTo>
                    <a:pt x="0" y="1364"/>
                  </a:lnTo>
                  <a:lnTo>
                    <a:pt x="0" y="0"/>
                  </a:lnTo>
                  <a:lnTo>
                    <a:pt x="2333" y="0"/>
                  </a:lnTo>
                  <a:close/>
                  <a:moveTo>
                    <a:pt x="1166" y="0"/>
                  </a:moveTo>
                </a:path>
              </a:pathLst>
            </a:custGeom>
            <a:solidFill>
              <a:srgbClr val="6BDBCF"/>
            </a:solidFill>
            <a:ln w="9525">
              <a:noFill/>
            </a:ln>
          </p:spPr>
          <p:txBody>
            <a:bodyPr/>
            <a:p>
              <a:endParaRPr lang="zh-CN" altLang="en-US" dirty="0">
                <a:latin typeface="Arial" panose="020B0604020202020204" pitchFamily="34" charset="0"/>
              </a:endParaRPr>
            </a:p>
          </p:txBody>
        </p:sp>
        <p:sp>
          <p:nvSpPr>
            <p:cNvPr id="25628" name="TextBox 39"/>
            <p:cNvSpPr txBox="1"/>
            <p:nvPr/>
          </p:nvSpPr>
          <p:spPr>
            <a:xfrm>
              <a:off x="1254" y="981"/>
              <a:ext cx="986" cy="442"/>
            </a:xfrm>
            <a:prstGeom prst="rect">
              <a:avLst/>
            </a:prstGeom>
            <a:noFill/>
            <a:ln w="9525">
              <a:noFill/>
            </a:ln>
          </p:spPr>
          <p:txBody>
            <a:bodyPr>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rPr>
                <a:t>什么是</a:t>
              </a:r>
              <a:endParaRPr lang="zh-CN" altLang="en-US"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 纳税申报？</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grpSp>
      <p:grpSp>
        <p:nvGrpSpPr>
          <p:cNvPr id="4" name="Group 35"/>
          <p:cNvGrpSpPr/>
          <p:nvPr/>
        </p:nvGrpSpPr>
        <p:grpSpPr>
          <a:xfrm>
            <a:off x="1054100" y="2420938"/>
            <a:ext cx="1868488" cy="1420812"/>
            <a:chOff x="1163" y="1616"/>
            <a:chExt cx="1177" cy="895"/>
          </a:xfrm>
        </p:grpSpPr>
        <p:sp>
          <p:nvSpPr>
            <p:cNvPr id="25625" name="Freeform 11"/>
            <p:cNvSpPr>
              <a:spLocks noEditPoints="1"/>
            </p:cNvSpPr>
            <p:nvPr/>
          </p:nvSpPr>
          <p:spPr>
            <a:xfrm>
              <a:off x="1163" y="1616"/>
              <a:ext cx="1177" cy="895"/>
            </a:xfrm>
            <a:custGeom>
              <a:avLst/>
              <a:gdLst>
                <a:gd name="txL" fmla="*/ 0 w 2333"/>
                <a:gd name="txT" fmla="*/ 0 h 1775"/>
                <a:gd name="txR" fmla="*/ 2333 w 2333"/>
                <a:gd name="txB" fmla="*/ 1775 h 1775"/>
              </a:gdLst>
              <a:ahLst/>
              <a:cxnLst>
                <a:cxn ang="0">
                  <a:pos x="1" y="0"/>
                </a:cxn>
                <a:cxn ang="0">
                  <a:pos x="1" y="1"/>
                </a:cxn>
                <a:cxn ang="0">
                  <a:pos x="1" y="1"/>
                </a:cxn>
                <a:cxn ang="0">
                  <a:pos x="0" y="1"/>
                </a:cxn>
                <a:cxn ang="0">
                  <a:pos x="0" y="0"/>
                </a:cxn>
                <a:cxn ang="0">
                  <a:pos x="1" y="1"/>
                </a:cxn>
                <a:cxn ang="0">
                  <a:pos x="1" y="0"/>
                </a:cxn>
                <a:cxn ang="0">
                  <a:pos x="1" y="1"/>
                </a:cxn>
              </a:cxnLst>
              <a:rect l="txL" t="txT" r="txR" b="tx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rgbClr val="56B1BC"/>
            </a:solidFill>
            <a:ln w="9525">
              <a:noFill/>
            </a:ln>
          </p:spPr>
          <p:txBody>
            <a:bodyPr/>
            <a:p>
              <a:endParaRPr lang="zh-CN" altLang="en-US" dirty="0">
                <a:latin typeface="Arial" panose="020B0604020202020204" pitchFamily="34" charset="0"/>
              </a:endParaRPr>
            </a:p>
          </p:txBody>
        </p:sp>
        <p:sp>
          <p:nvSpPr>
            <p:cNvPr id="25626" name="TextBox 40"/>
            <p:cNvSpPr txBox="1"/>
            <p:nvPr/>
          </p:nvSpPr>
          <p:spPr>
            <a:xfrm>
              <a:off x="1299" y="1888"/>
              <a:ext cx="986" cy="442"/>
            </a:xfrm>
            <a:prstGeom prst="rect">
              <a:avLst/>
            </a:prstGeom>
            <a:noFill/>
            <a:ln w="9525">
              <a:noFill/>
            </a:ln>
          </p:spPr>
          <p:txBody>
            <a:bodyPr>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rPr>
                <a:t>什么人需要纳税申报</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grpSp>
      <p:grpSp>
        <p:nvGrpSpPr>
          <p:cNvPr id="8" name="Group 38"/>
          <p:cNvGrpSpPr/>
          <p:nvPr/>
        </p:nvGrpSpPr>
        <p:grpSpPr>
          <a:xfrm>
            <a:off x="1054100" y="3644900"/>
            <a:ext cx="1873250" cy="1420813"/>
            <a:chOff x="1163" y="2387"/>
            <a:chExt cx="1180" cy="895"/>
          </a:xfrm>
        </p:grpSpPr>
        <p:sp>
          <p:nvSpPr>
            <p:cNvPr id="25623" name="Freeform 12"/>
            <p:cNvSpPr>
              <a:spLocks noEditPoints="1"/>
            </p:cNvSpPr>
            <p:nvPr/>
          </p:nvSpPr>
          <p:spPr>
            <a:xfrm>
              <a:off x="1163" y="2387"/>
              <a:ext cx="1177" cy="895"/>
            </a:xfrm>
            <a:custGeom>
              <a:avLst/>
              <a:gdLst>
                <a:gd name="txL" fmla="*/ 0 w 2333"/>
                <a:gd name="txT" fmla="*/ 0 h 1775"/>
                <a:gd name="txR" fmla="*/ 2333 w 2333"/>
                <a:gd name="txB" fmla="*/ 1775 h 1775"/>
              </a:gdLst>
              <a:ahLst/>
              <a:cxnLst>
                <a:cxn ang="0">
                  <a:pos x="1" y="0"/>
                </a:cxn>
                <a:cxn ang="0">
                  <a:pos x="1" y="1"/>
                </a:cxn>
                <a:cxn ang="0">
                  <a:pos x="1" y="1"/>
                </a:cxn>
                <a:cxn ang="0">
                  <a:pos x="0" y="1"/>
                </a:cxn>
                <a:cxn ang="0">
                  <a:pos x="0" y="0"/>
                </a:cxn>
                <a:cxn ang="0">
                  <a:pos x="1" y="1"/>
                </a:cxn>
                <a:cxn ang="0">
                  <a:pos x="1" y="0"/>
                </a:cxn>
                <a:cxn ang="0">
                  <a:pos x="1" y="1"/>
                </a:cxn>
              </a:cxnLst>
              <a:rect l="txL" t="txT" r="txR" b="tx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rgbClr val="6BDBCF"/>
            </a:solidFill>
            <a:ln w="9525">
              <a:noFill/>
            </a:ln>
          </p:spPr>
          <p:txBody>
            <a:bodyPr/>
            <a:p>
              <a:endParaRPr lang="zh-CN" altLang="en-US" dirty="0">
                <a:latin typeface="Arial" panose="020B0604020202020204" pitchFamily="34" charset="0"/>
              </a:endParaRPr>
            </a:p>
          </p:txBody>
        </p:sp>
        <p:sp>
          <p:nvSpPr>
            <p:cNvPr id="25624" name="TextBox 41"/>
            <p:cNvSpPr txBox="1"/>
            <p:nvPr/>
          </p:nvSpPr>
          <p:spPr>
            <a:xfrm>
              <a:off x="1209" y="2659"/>
              <a:ext cx="1134" cy="442"/>
            </a:xfrm>
            <a:prstGeom prst="rect">
              <a:avLst/>
            </a:prstGeom>
            <a:noFill/>
            <a:ln w="9525">
              <a:noFill/>
            </a:ln>
          </p:spPr>
          <p:txBody>
            <a:bodyPr>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rPr>
                <a:t>纳税申报需要提交什么？</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grpSp>
      <p:grpSp>
        <p:nvGrpSpPr>
          <p:cNvPr id="9" name="Group 41"/>
          <p:cNvGrpSpPr/>
          <p:nvPr/>
        </p:nvGrpSpPr>
        <p:grpSpPr>
          <a:xfrm>
            <a:off x="1054100" y="4868863"/>
            <a:ext cx="1868488" cy="1419225"/>
            <a:chOff x="1163" y="3158"/>
            <a:chExt cx="1177" cy="894"/>
          </a:xfrm>
        </p:grpSpPr>
        <p:sp>
          <p:nvSpPr>
            <p:cNvPr id="25621" name="Freeform 13"/>
            <p:cNvSpPr>
              <a:spLocks noEditPoints="1"/>
            </p:cNvSpPr>
            <p:nvPr/>
          </p:nvSpPr>
          <p:spPr>
            <a:xfrm>
              <a:off x="1163" y="3158"/>
              <a:ext cx="1177" cy="894"/>
            </a:xfrm>
            <a:custGeom>
              <a:avLst/>
              <a:gdLst>
                <a:gd name="txL" fmla="*/ 0 w 2333"/>
                <a:gd name="txT" fmla="*/ 0 h 1774"/>
                <a:gd name="txR" fmla="*/ 2333 w 2333"/>
                <a:gd name="txB" fmla="*/ 1774 h 1774"/>
              </a:gdLst>
              <a:ahLst/>
              <a:cxnLst>
                <a:cxn ang="0">
                  <a:pos x="1" y="0"/>
                </a:cxn>
                <a:cxn ang="0">
                  <a:pos x="1" y="1"/>
                </a:cxn>
                <a:cxn ang="0">
                  <a:pos x="1" y="1"/>
                </a:cxn>
                <a:cxn ang="0">
                  <a:pos x="0" y="1"/>
                </a:cxn>
                <a:cxn ang="0">
                  <a:pos x="0" y="0"/>
                </a:cxn>
                <a:cxn ang="0">
                  <a:pos x="1" y="1"/>
                </a:cxn>
                <a:cxn ang="0">
                  <a:pos x="1" y="0"/>
                </a:cxn>
                <a:cxn ang="0">
                  <a:pos x="1" y="1"/>
                </a:cxn>
              </a:cxnLst>
              <a:rect l="txL" t="txT" r="txR" b="tx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rgbClr val="56B1BC"/>
            </a:solidFill>
            <a:ln w="9525">
              <a:noFill/>
            </a:ln>
          </p:spPr>
          <p:txBody>
            <a:bodyPr/>
            <a:p>
              <a:endParaRPr lang="zh-CN" altLang="en-US" dirty="0">
                <a:latin typeface="Arial" panose="020B0604020202020204" pitchFamily="34" charset="0"/>
              </a:endParaRPr>
            </a:p>
          </p:txBody>
        </p:sp>
        <p:sp>
          <p:nvSpPr>
            <p:cNvPr id="25622" name="TextBox 42"/>
            <p:cNvSpPr txBox="1"/>
            <p:nvPr/>
          </p:nvSpPr>
          <p:spPr>
            <a:xfrm>
              <a:off x="1299" y="3430"/>
              <a:ext cx="986" cy="442"/>
            </a:xfrm>
            <a:prstGeom prst="rect">
              <a:avLst/>
            </a:prstGeom>
            <a:noFill/>
            <a:ln w="9525">
              <a:noFill/>
            </a:ln>
          </p:spPr>
          <p:txBody>
            <a:bodyPr>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rPr>
                <a:t>有哪些</a:t>
              </a:r>
              <a:endParaRPr lang="zh-CN" altLang="en-US"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 申报方式？</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linds(horizont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blinds(horizontal)">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blinds(horizontal)">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blinds(horizontal)">
                                      <p:cBhvr>
                                        <p:cTn id="4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4" grpId="0"/>
      <p:bldP spid="45" grpId="0"/>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3"/>
          <p:cNvGrpSpPr/>
          <p:nvPr/>
        </p:nvGrpSpPr>
        <p:grpSpPr>
          <a:xfrm>
            <a:off x="-28575" y="-26987"/>
            <a:ext cx="12218988" cy="1022350"/>
            <a:chOff x="-28575" y="3703045"/>
            <a:chExt cx="12316469" cy="1022099"/>
          </a:xfrm>
        </p:grpSpPr>
        <p:sp>
          <p:nvSpPr>
            <p:cNvPr id="5" name="矩形 4"/>
            <p:cNvSpPr/>
            <p:nvPr/>
          </p:nvSpPr>
          <p:spPr>
            <a:xfrm>
              <a:off x="5061550" y="4096649"/>
              <a:ext cx="7226344" cy="628495"/>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25986"/>
                <a:gd name="connsiteY0-26" fmla="*/ 612135 h 628661"/>
                <a:gd name="connsiteX1-27" fmla="*/ 7225986 w 7225986"/>
                <a:gd name="connsiteY1-28" fmla="*/ 52597 h 628661"/>
                <a:gd name="connsiteX2-29" fmla="*/ 7225986 w 7225986"/>
                <a:gd name="connsiteY2-30" fmla="*/ 628661 h 628661"/>
                <a:gd name="connsiteX3-31" fmla="*/ 0 w 7225986"/>
                <a:gd name="connsiteY3-32" fmla="*/ 612135 h 628661"/>
              </a:gdLst>
              <a:ahLst/>
              <a:cxnLst>
                <a:cxn ang="0">
                  <a:pos x="connsiteX0-25" y="connsiteY0-26"/>
                </a:cxn>
                <a:cxn ang="0">
                  <a:pos x="connsiteX1-27" y="connsiteY1-28"/>
                </a:cxn>
                <a:cxn ang="0">
                  <a:pos x="connsiteX2-29" y="connsiteY2-30"/>
                </a:cxn>
                <a:cxn ang="0">
                  <a:pos x="connsiteX3-31" y="connsiteY3-32"/>
                </a:cxn>
              </a:cxnLst>
              <a:rect l="l" t="t" r="r" b="b"/>
              <a:pathLst>
                <a:path w="7225986" h="628661">
                  <a:moveTo>
                    <a:pt x="0" y="612135"/>
                  </a:moveTo>
                  <a:cubicBezTo>
                    <a:pt x="2424269" y="420114"/>
                    <a:pt x="5053509" y="-179452"/>
                    <a:pt x="7225986" y="52597"/>
                  </a:cubicBezTo>
                  <a:lnTo>
                    <a:pt x="7225986" y="628661"/>
                  </a:lnTo>
                  <a:cubicBezTo>
                    <a:pt x="4801717" y="297356"/>
                    <a:pt x="2424269" y="612135"/>
                    <a:pt x="0" y="612135"/>
                  </a:cubicBezTo>
                  <a:close/>
                </a:path>
              </a:pathLst>
            </a:custGeom>
            <a:solidFill>
              <a:srgbClr val="56B1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矩形 4"/>
            <p:cNvSpPr/>
            <p:nvPr/>
          </p:nvSpPr>
          <p:spPr>
            <a:xfrm>
              <a:off x="5055149" y="3703045"/>
              <a:ext cx="7232745" cy="1003054"/>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32614"/>
                <a:gd name="connsiteY0-26" fmla="*/ 1002435 h 1002435"/>
                <a:gd name="connsiteX1-27" fmla="*/ 7232614 w 7232614"/>
                <a:gd name="connsiteY1-28" fmla="*/ 34486 h 1002435"/>
                <a:gd name="connsiteX2-29" fmla="*/ 7232614 w 7232614"/>
                <a:gd name="connsiteY2-30" fmla="*/ 610550 h 1002435"/>
                <a:gd name="connsiteX3-31" fmla="*/ 0 w 7232614"/>
                <a:gd name="connsiteY3-32" fmla="*/ 1002435 h 1002435"/>
              </a:gdLst>
              <a:ahLst/>
              <a:cxnLst>
                <a:cxn ang="0">
                  <a:pos x="connsiteX0-25" y="connsiteY0-26"/>
                </a:cxn>
                <a:cxn ang="0">
                  <a:pos x="connsiteX1-27" y="connsiteY1-28"/>
                </a:cxn>
                <a:cxn ang="0">
                  <a:pos x="connsiteX2-29" y="connsiteY2-30"/>
                </a:cxn>
                <a:cxn ang="0">
                  <a:pos x="connsiteX3-31" y="connsiteY3-32"/>
                </a:cxn>
              </a:cxnLst>
              <a:rect l="l" t="t" r="r" b="b"/>
              <a:pathLst>
                <a:path w="7232614" h="1002435">
                  <a:moveTo>
                    <a:pt x="0" y="1002435"/>
                  </a:moveTo>
                  <a:cubicBezTo>
                    <a:pt x="2424269" y="810414"/>
                    <a:pt x="5060137" y="-197563"/>
                    <a:pt x="7232614" y="34486"/>
                  </a:cubicBezTo>
                  <a:lnTo>
                    <a:pt x="7232614" y="610550"/>
                  </a:lnTo>
                  <a:cubicBezTo>
                    <a:pt x="4808345" y="279245"/>
                    <a:pt x="2424269" y="1002435"/>
                    <a:pt x="0" y="1002435"/>
                  </a:cubicBezTo>
                  <a:close/>
                </a:path>
              </a:pathLst>
            </a:cu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矩形 4"/>
            <p:cNvSpPr/>
            <p:nvPr/>
          </p:nvSpPr>
          <p:spPr>
            <a:xfrm flipH="1">
              <a:off x="-28575" y="3742723"/>
              <a:ext cx="5184534" cy="964962"/>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32614"/>
                <a:gd name="connsiteY0-26" fmla="*/ 1002435 h 1002435"/>
                <a:gd name="connsiteX1-27" fmla="*/ 7232614 w 7232614"/>
                <a:gd name="connsiteY1-28" fmla="*/ 34486 h 1002435"/>
                <a:gd name="connsiteX2-29" fmla="*/ 7232614 w 7232614"/>
                <a:gd name="connsiteY2-30" fmla="*/ 610550 h 1002435"/>
                <a:gd name="connsiteX3-31" fmla="*/ 0 w 7232614"/>
                <a:gd name="connsiteY3-32" fmla="*/ 1002435 h 1002435"/>
                <a:gd name="connsiteX0-33" fmla="*/ 0 w 7160333"/>
                <a:gd name="connsiteY0-34" fmla="*/ 965039 h 965039"/>
                <a:gd name="connsiteX1-35" fmla="*/ 7160333 w 7160333"/>
                <a:gd name="connsiteY1-36" fmla="*/ 35649 h 965039"/>
                <a:gd name="connsiteX2-37" fmla="*/ 7160333 w 7160333"/>
                <a:gd name="connsiteY2-38" fmla="*/ 611713 h 965039"/>
                <a:gd name="connsiteX3-39" fmla="*/ 0 w 7160333"/>
                <a:gd name="connsiteY3-40" fmla="*/ 965039 h 965039"/>
              </a:gdLst>
              <a:ahLst/>
              <a:cxnLst>
                <a:cxn ang="0">
                  <a:pos x="connsiteX0-33" y="connsiteY0-34"/>
                </a:cxn>
                <a:cxn ang="0">
                  <a:pos x="connsiteX1-35" y="connsiteY1-36"/>
                </a:cxn>
                <a:cxn ang="0">
                  <a:pos x="connsiteX2-37" y="connsiteY2-38"/>
                </a:cxn>
                <a:cxn ang="0">
                  <a:pos x="connsiteX3-39" y="connsiteY3-40"/>
                </a:cxn>
              </a:cxnLst>
              <a:rect l="l" t="t" r="r" b="b"/>
              <a:pathLst>
                <a:path w="7160333" h="965039">
                  <a:moveTo>
                    <a:pt x="0" y="965039"/>
                  </a:moveTo>
                  <a:cubicBezTo>
                    <a:pt x="2424269" y="773018"/>
                    <a:pt x="4987856" y="-196400"/>
                    <a:pt x="7160333" y="35649"/>
                  </a:cubicBezTo>
                  <a:lnTo>
                    <a:pt x="7160333" y="611713"/>
                  </a:lnTo>
                  <a:cubicBezTo>
                    <a:pt x="4736064" y="280408"/>
                    <a:pt x="2424269" y="965039"/>
                    <a:pt x="0" y="965039"/>
                  </a:cubicBezTo>
                  <a:close/>
                </a:path>
              </a:pathLst>
            </a:cu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 name="TextBox 59"/>
          <p:cNvSpPr/>
          <p:nvPr/>
        </p:nvSpPr>
        <p:spPr>
          <a:xfrm flipH="1">
            <a:off x="3646488" y="260350"/>
            <a:ext cx="4176712" cy="396875"/>
          </a:xfrm>
          <a:prstGeom prst="rect">
            <a:avLst/>
          </a:prstGeom>
          <a:noFill/>
          <a:ln w="9525">
            <a:noFill/>
          </a:ln>
        </p:spPr>
        <p:txBody>
          <a:bodyPr>
            <a:spAutoFit/>
          </a:bodyPr>
          <a:p>
            <a:pPr eaLnBrk="0" hangingPunct="0"/>
            <a:r>
              <a:rPr lang="zh-CN" altLang="en-US" sz="2000" b="1" dirty="0">
                <a:latin typeface="黑体" panose="02010609060101010101" charset="-122"/>
                <a:ea typeface="黑体" panose="02010609060101010101" charset="-122"/>
                <a:sym typeface="方正兰亭黑_GBK"/>
              </a:rPr>
              <a:t>关于“税” 与</a:t>
            </a:r>
            <a:r>
              <a:rPr lang="zh-CN" altLang="en-US" sz="2000" dirty="0">
                <a:latin typeface="黑体" panose="02010609060101010101" charset="-122"/>
                <a:ea typeface="黑体" panose="02010609060101010101" charset="-122"/>
                <a:sym typeface="方正兰亭黑_GBK"/>
              </a:rPr>
              <a:t>我们生活中的关系</a:t>
            </a:r>
            <a:endParaRPr lang="en-US" altLang="zh-CN" sz="2000" dirty="0">
              <a:latin typeface="黑体" panose="02010609060101010101" charset="-122"/>
              <a:ea typeface="黑体" panose="02010609060101010101" charset="-122"/>
              <a:sym typeface="方正兰亭黑_GBK"/>
            </a:endParaRPr>
          </a:p>
        </p:txBody>
      </p:sp>
      <p:grpSp>
        <p:nvGrpSpPr>
          <p:cNvPr id="4" name="Group 2"/>
          <p:cNvGrpSpPr/>
          <p:nvPr/>
        </p:nvGrpSpPr>
        <p:grpSpPr>
          <a:xfrm>
            <a:off x="4654550" y="1989138"/>
            <a:ext cx="2943225" cy="2943225"/>
            <a:chOff x="0" y="0"/>
            <a:chExt cx="5167313" cy="5167313"/>
          </a:xfrm>
        </p:grpSpPr>
        <p:sp>
          <p:nvSpPr>
            <p:cNvPr id="11" name="AutoShape 3"/>
            <p:cNvSpPr/>
            <p:nvPr/>
          </p:nvSpPr>
          <p:spPr bwMode="auto">
            <a:xfrm>
              <a:off x="0" y="0"/>
              <a:ext cx="2748096" cy="5164525"/>
            </a:xfrm>
            <a:custGeom>
              <a:avLst/>
              <a:gdLst>
                <a:gd name="T0" fmla="*/ 1373983 w 21600"/>
                <a:gd name="T1" fmla="*/ 2582863 h 21600"/>
                <a:gd name="T2" fmla="*/ 1373983 w 21600"/>
                <a:gd name="T3" fmla="*/ 2582863 h 21600"/>
                <a:gd name="T4" fmla="*/ 1373983 w 21600"/>
                <a:gd name="T5" fmla="*/ 2582863 h 21600"/>
                <a:gd name="T6" fmla="*/ 1373983 w 21600"/>
                <a:gd name="T7" fmla="*/ 25828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308" y="0"/>
                  </a:moveTo>
                  <a:cubicBezTo>
                    <a:pt x="14701" y="0"/>
                    <a:pt x="9624" y="1210"/>
                    <a:pt x="5949" y="3164"/>
                  </a:cubicBezTo>
                  <a:cubicBezTo>
                    <a:pt x="2319" y="5095"/>
                    <a:pt x="61" y="7754"/>
                    <a:pt x="6" y="10694"/>
                  </a:cubicBezTo>
                  <a:lnTo>
                    <a:pt x="1750" y="11487"/>
                  </a:lnTo>
                  <a:lnTo>
                    <a:pt x="2605" y="11097"/>
                  </a:lnTo>
                  <a:lnTo>
                    <a:pt x="1750" y="11489"/>
                  </a:lnTo>
                  <a:lnTo>
                    <a:pt x="6" y="10694"/>
                  </a:lnTo>
                  <a:cubicBezTo>
                    <a:pt x="6" y="10730"/>
                    <a:pt x="0" y="10765"/>
                    <a:pt x="0" y="10802"/>
                  </a:cubicBezTo>
                  <a:cubicBezTo>
                    <a:pt x="0" y="13784"/>
                    <a:pt x="2278" y="16485"/>
                    <a:pt x="5952" y="18439"/>
                  </a:cubicBezTo>
                  <a:cubicBezTo>
                    <a:pt x="9582" y="20370"/>
                    <a:pt x="14579" y="21571"/>
                    <a:pt x="20106" y="21600"/>
                  </a:cubicBezTo>
                  <a:lnTo>
                    <a:pt x="21600" y="20672"/>
                  </a:lnTo>
                  <a:lnTo>
                    <a:pt x="20237" y="19826"/>
                  </a:lnTo>
                  <a:cubicBezTo>
                    <a:pt x="15579" y="19816"/>
                    <a:pt x="11363" y="18810"/>
                    <a:pt x="8307" y="17185"/>
                  </a:cubicBezTo>
                  <a:cubicBezTo>
                    <a:pt x="5236" y="15551"/>
                    <a:pt x="3338" y="13294"/>
                    <a:pt x="3338" y="10802"/>
                  </a:cubicBezTo>
                  <a:cubicBezTo>
                    <a:pt x="3338" y="10789"/>
                    <a:pt x="3338" y="10778"/>
                    <a:pt x="3338" y="10765"/>
                  </a:cubicBezTo>
                  <a:cubicBezTo>
                    <a:pt x="3338" y="10765"/>
                    <a:pt x="3338" y="10764"/>
                    <a:pt x="3338" y="10763"/>
                  </a:cubicBezTo>
                  <a:lnTo>
                    <a:pt x="3341" y="10763"/>
                  </a:lnTo>
                  <a:cubicBezTo>
                    <a:pt x="3360" y="8286"/>
                    <a:pt x="5252" y="6044"/>
                    <a:pt x="8307" y="4419"/>
                  </a:cubicBezTo>
                  <a:cubicBezTo>
                    <a:pt x="11379" y="2785"/>
                    <a:pt x="15622" y="1774"/>
                    <a:pt x="20308" y="1774"/>
                  </a:cubicBezTo>
                  <a:cubicBezTo>
                    <a:pt x="20333" y="1774"/>
                    <a:pt x="20356" y="1775"/>
                    <a:pt x="20380" y="1775"/>
                  </a:cubicBezTo>
                  <a:lnTo>
                    <a:pt x="19017" y="931"/>
                  </a:lnTo>
                  <a:lnTo>
                    <a:pt x="20511" y="3"/>
                  </a:lnTo>
                  <a:cubicBezTo>
                    <a:pt x="20443" y="3"/>
                    <a:pt x="20377" y="0"/>
                    <a:pt x="20308" y="0"/>
                  </a:cubicBezTo>
                  <a:close/>
                </a:path>
              </a:pathLst>
            </a:custGeom>
            <a:solidFill>
              <a:srgbClr val="56B1BC"/>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2" name="AutoShape 4"/>
            <p:cNvSpPr/>
            <p:nvPr/>
          </p:nvSpPr>
          <p:spPr bwMode="auto">
            <a:xfrm>
              <a:off x="2419217" y="0"/>
              <a:ext cx="2748096" cy="5167313"/>
            </a:xfrm>
            <a:custGeom>
              <a:avLst/>
              <a:gdLst>
                <a:gd name="T0" fmla="*/ 1373983 w 21600"/>
                <a:gd name="T1" fmla="*/ 2583657 h 21600"/>
                <a:gd name="T2" fmla="*/ 1373983 w 21600"/>
                <a:gd name="T3" fmla="*/ 2583657 h 21600"/>
                <a:gd name="T4" fmla="*/ 1373983 w 21600"/>
                <a:gd name="T5" fmla="*/ 2583657 h 21600"/>
                <a:gd name="T6" fmla="*/ 1373983 w 21600"/>
                <a:gd name="T7" fmla="*/ 25836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94" y="0"/>
                  </a:moveTo>
                  <a:lnTo>
                    <a:pt x="0" y="928"/>
                  </a:lnTo>
                  <a:lnTo>
                    <a:pt x="1363" y="1774"/>
                  </a:lnTo>
                  <a:cubicBezTo>
                    <a:pt x="6021" y="1784"/>
                    <a:pt x="10237" y="2790"/>
                    <a:pt x="13293" y="4415"/>
                  </a:cubicBezTo>
                  <a:cubicBezTo>
                    <a:pt x="16364" y="6049"/>
                    <a:pt x="18265" y="8306"/>
                    <a:pt x="18265" y="10798"/>
                  </a:cubicBezTo>
                  <a:cubicBezTo>
                    <a:pt x="18265" y="10811"/>
                    <a:pt x="18262" y="10822"/>
                    <a:pt x="18262" y="10835"/>
                  </a:cubicBezTo>
                  <a:lnTo>
                    <a:pt x="18262" y="10837"/>
                  </a:lnTo>
                  <a:lnTo>
                    <a:pt x="18259" y="10837"/>
                  </a:lnTo>
                  <a:cubicBezTo>
                    <a:pt x="18240" y="13314"/>
                    <a:pt x="16348" y="15556"/>
                    <a:pt x="13293" y="17181"/>
                  </a:cubicBezTo>
                  <a:cubicBezTo>
                    <a:pt x="10221" y="18815"/>
                    <a:pt x="5978" y="19826"/>
                    <a:pt x="1292" y="19826"/>
                  </a:cubicBezTo>
                  <a:cubicBezTo>
                    <a:pt x="1267" y="19826"/>
                    <a:pt x="1244" y="19825"/>
                    <a:pt x="1220" y="19825"/>
                  </a:cubicBezTo>
                  <a:lnTo>
                    <a:pt x="2583" y="20669"/>
                  </a:lnTo>
                  <a:lnTo>
                    <a:pt x="1089" y="21597"/>
                  </a:lnTo>
                  <a:cubicBezTo>
                    <a:pt x="1157" y="21597"/>
                    <a:pt x="1223" y="21600"/>
                    <a:pt x="1292" y="21600"/>
                  </a:cubicBezTo>
                  <a:cubicBezTo>
                    <a:pt x="6899" y="21600"/>
                    <a:pt x="11976" y="20390"/>
                    <a:pt x="15651" y="18436"/>
                  </a:cubicBezTo>
                  <a:cubicBezTo>
                    <a:pt x="19281" y="16505"/>
                    <a:pt x="21539" y="13846"/>
                    <a:pt x="21594" y="10906"/>
                  </a:cubicBezTo>
                  <a:cubicBezTo>
                    <a:pt x="21594" y="10870"/>
                    <a:pt x="21600" y="10835"/>
                    <a:pt x="21600" y="10798"/>
                  </a:cubicBezTo>
                  <a:cubicBezTo>
                    <a:pt x="21600" y="7816"/>
                    <a:pt x="19326" y="5115"/>
                    <a:pt x="15651" y="3161"/>
                  </a:cubicBezTo>
                  <a:cubicBezTo>
                    <a:pt x="12021" y="1230"/>
                    <a:pt x="7021" y="29"/>
                    <a:pt x="1494" y="0"/>
                  </a:cubicBezTo>
                  <a:close/>
                </a:path>
              </a:pathLst>
            </a:custGeom>
            <a:solidFill>
              <a:srgbClr val="6BDBCF"/>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nvGrpSpPr>
            <p:cNvPr id="4124" name="Group 5"/>
            <p:cNvGrpSpPr/>
            <p:nvPr/>
          </p:nvGrpSpPr>
          <p:grpSpPr>
            <a:xfrm>
              <a:off x="649025" y="625054"/>
              <a:ext cx="3869262" cy="3860848"/>
              <a:chOff x="0" y="-1"/>
              <a:chExt cx="3869261" cy="3860849"/>
            </a:xfrm>
          </p:grpSpPr>
          <p:sp>
            <p:nvSpPr>
              <p:cNvPr id="14" name="AutoShape 6"/>
              <p:cNvSpPr/>
              <p:nvPr/>
            </p:nvSpPr>
            <p:spPr bwMode="auto">
              <a:xfrm>
                <a:off x="374" y="-742"/>
                <a:ext cx="3868517" cy="3862944"/>
              </a:xfrm>
              <a:custGeom>
                <a:avLst/>
                <a:gdLst>
                  <a:gd name="T0" fmla="*/ 1934370 w 21600"/>
                  <a:gd name="T1" fmla="*/ 1930400 h 21600"/>
                  <a:gd name="T2" fmla="*/ 1934370 w 21600"/>
                  <a:gd name="T3" fmla="*/ 1930400 h 21600"/>
                  <a:gd name="T4" fmla="*/ 1934370 w 21600"/>
                  <a:gd name="T5" fmla="*/ 1930400 h 21600"/>
                  <a:gd name="T6" fmla="*/ 1934370 w 21600"/>
                  <a:gd name="T7" fmla="*/ 19304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rgbClr val="6BDBCF"/>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5" name="AutoShape 7"/>
              <p:cNvSpPr/>
              <p:nvPr/>
            </p:nvSpPr>
            <p:spPr bwMode="auto">
              <a:xfrm>
                <a:off x="777978" y="102381"/>
                <a:ext cx="2455450" cy="3550786"/>
              </a:xfrm>
              <a:custGeom>
                <a:avLst/>
                <a:gdLst>
                  <a:gd name="T0" fmla="*/ 1227932 w 20624"/>
                  <a:gd name="T1" fmla="*/ 1800728 h 21378"/>
                  <a:gd name="T2" fmla="*/ 1227932 w 20624"/>
                  <a:gd name="T3" fmla="*/ 1800728 h 21378"/>
                  <a:gd name="T4" fmla="*/ 1227932 w 20624"/>
                  <a:gd name="T5" fmla="*/ 1800728 h 21378"/>
                  <a:gd name="T6" fmla="*/ 1227932 w 20624"/>
                  <a:gd name="T7" fmla="*/ 1800728 h 213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624" h="21378">
                    <a:moveTo>
                      <a:pt x="10555" y="9976"/>
                    </a:moveTo>
                    <a:cubicBezTo>
                      <a:pt x="9964" y="9881"/>
                      <a:pt x="9449" y="9919"/>
                      <a:pt x="9405" y="10060"/>
                    </a:cubicBezTo>
                    <a:cubicBezTo>
                      <a:pt x="9361" y="10201"/>
                      <a:pt x="9804" y="10393"/>
                      <a:pt x="10395" y="10488"/>
                    </a:cubicBezTo>
                    <a:cubicBezTo>
                      <a:pt x="10986" y="10583"/>
                      <a:pt x="11501" y="10545"/>
                      <a:pt x="11545" y="10403"/>
                    </a:cubicBezTo>
                    <a:cubicBezTo>
                      <a:pt x="11589" y="10262"/>
                      <a:pt x="11146" y="10070"/>
                      <a:pt x="10555" y="9976"/>
                    </a:cubicBezTo>
                    <a:close/>
                    <a:moveTo>
                      <a:pt x="17197" y="13840"/>
                    </a:moveTo>
                    <a:cubicBezTo>
                      <a:pt x="17304" y="13527"/>
                      <a:pt x="17520" y="13167"/>
                      <a:pt x="17348" y="12852"/>
                    </a:cubicBezTo>
                    <a:cubicBezTo>
                      <a:pt x="17183" y="12550"/>
                      <a:pt x="13854" y="11819"/>
                      <a:pt x="13288" y="11819"/>
                    </a:cubicBezTo>
                    <a:cubicBezTo>
                      <a:pt x="12345" y="11819"/>
                      <a:pt x="11372" y="11842"/>
                      <a:pt x="10964" y="12559"/>
                    </a:cubicBezTo>
                    <a:cubicBezTo>
                      <a:pt x="10964" y="12559"/>
                      <a:pt x="8149" y="11691"/>
                      <a:pt x="8151" y="11303"/>
                    </a:cubicBezTo>
                    <a:cubicBezTo>
                      <a:pt x="8152" y="11134"/>
                      <a:pt x="8645" y="10164"/>
                      <a:pt x="8242" y="10160"/>
                    </a:cubicBezTo>
                    <a:cubicBezTo>
                      <a:pt x="7840" y="10155"/>
                      <a:pt x="6651" y="11320"/>
                      <a:pt x="6027" y="10451"/>
                    </a:cubicBezTo>
                    <a:cubicBezTo>
                      <a:pt x="5403" y="9581"/>
                      <a:pt x="6089" y="8451"/>
                      <a:pt x="8346" y="8772"/>
                    </a:cubicBezTo>
                    <a:cubicBezTo>
                      <a:pt x="10141" y="9028"/>
                      <a:pt x="9994" y="9968"/>
                      <a:pt x="10010" y="9314"/>
                    </a:cubicBezTo>
                    <a:cubicBezTo>
                      <a:pt x="10032" y="8445"/>
                      <a:pt x="10911" y="7298"/>
                      <a:pt x="11111" y="7014"/>
                    </a:cubicBezTo>
                    <a:cubicBezTo>
                      <a:pt x="11548" y="6390"/>
                      <a:pt x="12791" y="5882"/>
                      <a:pt x="12877" y="5670"/>
                    </a:cubicBezTo>
                    <a:cubicBezTo>
                      <a:pt x="12877" y="5670"/>
                      <a:pt x="12490" y="5065"/>
                      <a:pt x="12224" y="5052"/>
                    </a:cubicBezTo>
                    <a:cubicBezTo>
                      <a:pt x="11964" y="5040"/>
                      <a:pt x="13723" y="4485"/>
                      <a:pt x="13415" y="4395"/>
                    </a:cubicBezTo>
                    <a:cubicBezTo>
                      <a:pt x="13039" y="4287"/>
                      <a:pt x="11658" y="3484"/>
                      <a:pt x="11207" y="3353"/>
                    </a:cubicBezTo>
                    <a:cubicBezTo>
                      <a:pt x="10825" y="3242"/>
                      <a:pt x="10480" y="2908"/>
                      <a:pt x="10030" y="2928"/>
                    </a:cubicBezTo>
                    <a:cubicBezTo>
                      <a:pt x="9401" y="2956"/>
                      <a:pt x="10692" y="4940"/>
                      <a:pt x="9087" y="4314"/>
                    </a:cubicBezTo>
                    <a:cubicBezTo>
                      <a:pt x="8765" y="4188"/>
                      <a:pt x="7844" y="3986"/>
                      <a:pt x="7682" y="3724"/>
                    </a:cubicBezTo>
                    <a:cubicBezTo>
                      <a:pt x="7533" y="3482"/>
                      <a:pt x="8133" y="2959"/>
                      <a:pt x="8348" y="2793"/>
                    </a:cubicBezTo>
                    <a:cubicBezTo>
                      <a:pt x="8707" y="2516"/>
                      <a:pt x="9496" y="2529"/>
                      <a:pt x="9949" y="2653"/>
                    </a:cubicBezTo>
                    <a:cubicBezTo>
                      <a:pt x="10359" y="2765"/>
                      <a:pt x="10856" y="3137"/>
                      <a:pt x="11304" y="2904"/>
                    </a:cubicBezTo>
                    <a:cubicBezTo>
                      <a:pt x="11774" y="2661"/>
                      <a:pt x="10635" y="1518"/>
                      <a:pt x="9866" y="1417"/>
                    </a:cubicBezTo>
                    <a:cubicBezTo>
                      <a:pt x="9440" y="1361"/>
                      <a:pt x="8856" y="978"/>
                      <a:pt x="8428" y="1040"/>
                    </a:cubicBezTo>
                    <a:cubicBezTo>
                      <a:pt x="8188" y="1075"/>
                      <a:pt x="8232" y="1222"/>
                      <a:pt x="8095" y="1323"/>
                    </a:cubicBezTo>
                    <a:cubicBezTo>
                      <a:pt x="7613" y="1680"/>
                      <a:pt x="7307" y="1187"/>
                      <a:pt x="6872" y="1177"/>
                    </a:cubicBezTo>
                    <a:cubicBezTo>
                      <a:pt x="6217" y="1163"/>
                      <a:pt x="5552" y="1326"/>
                      <a:pt x="5008" y="1578"/>
                    </a:cubicBezTo>
                    <a:cubicBezTo>
                      <a:pt x="4878" y="1410"/>
                      <a:pt x="4766" y="1056"/>
                      <a:pt x="4505" y="967"/>
                    </a:cubicBezTo>
                    <a:cubicBezTo>
                      <a:pt x="4333" y="909"/>
                      <a:pt x="1262" y="2082"/>
                      <a:pt x="1262" y="2082"/>
                    </a:cubicBezTo>
                    <a:cubicBezTo>
                      <a:pt x="1262" y="2082"/>
                      <a:pt x="1124" y="2632"/>
                      <a:pt x="902" y="2689"/>
                    </a:cubicBezTo>
                    <a:cubicBezTo>
                      <a:pt x="680" y="2746"/>
                      <a:pt x="-427" y="2940"/>
                      <a:pt x="179" y="2916"/>
                    </a:cubicBezTo>
                    <a:cubicBezTo>
                      <a:pt x="311" y="2911"/>
                      <a:pt x="1302" y="2735"/>
                      <a:pt x="2332" y="2466"/>
                    </a:cubicBezTo>
                    <a:cubicBezTo>
                      <a:pt x="2318" y="2764"/>
                      <a:pt x="2297" y="3061"/>
                      <a:pt x="2266" y="3358"/>
                    </a:cubicBezTo>
                    <a:cubicBezTo>
                      <a:pt x="2211" y="3889"/>
                      <a:pt x="2175" y="4411"/>
                      <a:pt x="2140" y="4942"/>
                    </a:cubicBezTo>
                    <a:cubicBezTo>
                      <a:pt x="2106" y="5469"/>
                      <a:pt x="1841" y="5980"/>
                      <a:pt x="1632" y="6478"/>
                    </a:cubicBezTo>
                    <a:cubicBezTo>
                      <a:pt x="1484" y="6833"/>
                      <a:pt x="1288" y="7376"/>
                      <a:pt x="1583" y="7723"/>
                    </a:cubicBezTo>
                    <a:cubicBezTo>
                      <a:pt x="2126" y="8363"/>
                      <a:pt x="3361" y="8730"/>
                      <a:pt x="3681" y="9655"/>
                    </a:cubicBezTo>
                    <a:cubicBezTo>
                      <a:pt x="3801" y="9999"/>
                      <a:pt x="3700" y="10198"/>
                      <a:pt x="3991" y="10478"/>
                    </a:cubicBezTo>
                    <a:cubicBezTo>
                      <a:pt x="4742" y="11201"/>
                      <a:pt x="6584" y="11034"/>
                      <a:pt x="7721" y="11656"/>
                    </a:cubicBezTo>
                    <a:cubicBezTo>
                      <a:pt x="8801" y="12247"/>
                      <a:pt x="9939" y="12831"/>
                      <a:pt x="10803" y="12919"/>
                    </a:cubicBezTo>
                    <a:cubicBezTo>
                      <a:pt x="10778" y="12991"/>
                      <a:pt x="9910" y="14631"/>
                      <a:pt x="9937" y="14854"/>
                    </a:cubicBezTo>
                    <a:cubicBezTo>
                      <a:pt x="9967" y="15096"/>
                      <a:pt x="10360" y="15384"/>
                      <a:pt x="10551" y="15566"/>
                    </a:cubicBezTo>
                    <a:cubicBezTo>
                      <a:pt x="10892" y="15888"/>
                      <a:pt x="12388" y="16938"/>
                      <a:pt x="12569" y="17281"/>
                    </a:cubicBezTo>
                    <a:cubicBezTo>
                      <a:pt x="12739" y="17603"/>
                      <a:pt x="12740" y="17992"/>
                      <a:pt x="12546" y="18309"/>
                    </a:cubicBezTo>
                    <a:cubicBezTo>
                      <a:pt x="12326" y="18669"/>
                      <a:pt x="12101" y="19035"/>
                      <a:pt x="11964" y="19417"/>
                    </a:cubicBezTo>
                    <a:cubicBezTo>
                      <a:pt x="11884" y="19641"/>
                      <a:pt x="11389" y="21313"/>
                      <a:pt x="11683" y="21363"/>
                    </a:cubicBezTo>
                    <a:cubicBezTo>
                      <a:pt x="12157" y="21444"/>
                      <a:pt x="12759" y="21167"/>
                      <a:pt x="13053" y="20924"/>
                    </a:cubicBezTo>
                    <a:cubicBezTo>
                      <a:pt x="13223" y="20784"/>
                      <a:pt x="13358" y="20164"/>
                      <a:pt x="13463" y="20050"/>
                    </a:cubicBezTo>
                    <a:cubicBezTo>
                      <a:pt x="13706" y="19783"/>
                      <a:pt x="15141" y="19060"/>
                      <a:pt x="15507" y="18888"/>
                    </a:cubicBezTo>
                    <a:cubicBezTo>
                      <a:pt x="15669" y="18813"/>
                      <a:pt x="19105" y="16948"/>
                      <a:pt x="19470" y="16437"/>
                    </a:cubicBezTo>
                    <a:cubicBezTo>
                      <a:pt x="19498" y="16398"/>
                      <a:pt x="19720" y="15551"/>
                      <a:pt x="20542" y="14254"/>
                    </a:cubicBezTo>
                    <a:cubicBezTo>
                      <a:pt x="21173" y="13258"/>
                      <a:pt x="17973" y="13546"/>
                      <a:pt x="17197" y="13840"/>
                    </a:cubicBezTo>
                    <a:close/>
                    <a:moveTo>
                      <a:pt x="13673" y="1219"/>
                    </a:moveTo>
                    <a:cubicBezTo>
                      <a:pt x="13425" y="1053"/>
                      <a:pt x="11675" y="373"/>
                      <a:pt x="11661" y="379"/>
                    </a:cubicBezTo>
                    <a:cubicBezTo>
                      <a:pt x="11438" y="318"/>
                      <a:pt x="9305" y="-156"/>
                      <a:pt x="9412" y="52"/>
                    </a:cubicBezTo>
                    <a:cubicBezTo>
                      <a:pt x="9598" y="411"/>
                      <a:pt x="11388" y="1499"/>
                      <a:pt x="11584" y="1623"/>
                    </a:cubicBezTo>
                    <a:cubicBezTo>
                      <a:pt x="11848" y="1791"/>
                      <a:pt x="13726" y="3327"/>
                      <a:pt x="14112" y="2968"/>
                    </a:cubicBezTo>
                    <a:cubicBezTo>
                      <a:pt x="14185" y="2900"/>
                      <a:pt x="13749" y="2414"/>
                      <a:pt x="13697" y="2341"/>
                    </a:cubicBezTo>
                    <a:cubicBezTo>
                      <a:pt x="13542" y="2119"/>
                      <a:pt x="13542" y="1935"/>
                      <a:pt x="13573" y="1686"/>
                    </a:cubicBezTo>
                    <a:cubicBezTo>
                      <a:pt x="13588" y="1559"/>
                      <a:pt x="13735" y="1261"/>
                      <a:pt x="13673" y="1219"/>
                    </a:cubicBezTo>
                    <a:close/>
                  </a:path>
                </a:pathLst>
              </a:custGeom>
              <a:solidFill>
                <a:srgbClr val="FFFFFF"/>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9" name="Group 3"/>
          <p:cNvGrpSpPr/>
          <p:nvPr/>
        </p:nvGrpSpPr>
        <p:grpSpPr>
          <a:xfrm>
            <a:off x="1054100" y="1268413"/>
            <a:ext cx="1041400" cy="1041400"/>
            <a:chOff x="-1" y="0"/>
            <a:chExt cx="1730446" cy="1730446"/>
          </a:xfrm>
        </p:grpSpPr>
        <p:sp>
          <p:nvSpPr>
            <p:cNvPr id="17" name="AutoShape 4"/>
            <p:cNvSpPr/>
            <p:nvPr/>
          </p:nvSpPr>
          <p:spPr bwMode="auto">
            <a:xfrm>
              <a:off x="-1" y="0"/>
              <a:ext cx="1730446" cy="1730446"/>
            </a:xfrm>
            <a:custGeom>
              <a:avLst/>
              <a:gdLst>
                <a:gd name="T0" fmla="*/ 864961 w 19679"/>
                <a:gd name="T1" fmla="*/ 949654 h 19679"/>
                <a:gd name="T2" fmla="*/ 864961 w 19679"/>
                <a:gd name="T3" fmla="*/ 949654 h 19679"/>
                <a:gd name="T4" fmla="*/ 864961 w 19679"/>
                <a:gd name="T5" fmla="*/ 949654 h 19679"/>
                <a:gd name="T6" fmla="*/ 864961 w 19679"/>
                <a:gd name="T7" fmla="*/ 94965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56B1BC"/>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8" name="AutoShape 5"/>
            <p:cNvSpPr/>
            <p:nvPr/>
          </p:nvSpPr>
          <p:spPr bwMode="auto">
            <a:xfrm>
              <a:off x="369302" y="292803"/>
              <a:ext cx="991841" cy="965462"/>
            </a:xfrm>
            <a:custGeom>
              <a:avLst/>
              <a:gdLst>
                <a:gd name="T0" fmla="*/ 495196 w 21600"/>
                <a:gd name="T1" fmla="*/ 482605 h 21600"/>
                <a:gd name="T2" fmla="*/ 495196 w 21600"/>
                <a:gd name="T3" fmla="*/ 482605 h 21600"/>
                <a:gd name="T4" fmla="*/ 495196 w 21600"/>
                <a:gd name="T5" fmla="*/ 482605 h 21600"/>
                <a:gd name="T6" fmla="*/ 495196 w 21600"/>
                <a:gd name="T7" fmla="*/ 48260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414" y="20035"/>
                  </a:moveTo>
                  <a:lnTo>
                    <a:pt x="16338" y="20035"/>
                  </a:lnTo>
                  <a:lnTo>
                    <a:pt x="16338" y="17900"/>
                  </a:lnTo>
                  <a:lnTo>
                    <a:pt x="18414" y="17900"/>
                  </a:lnTo>
                  <a:cubicBezTo>
                    <a:pt x="18414" y="17900"/>
                    <a:pt x="18414" y="20035"/>
                    <a:pt x="18414" y="20035"/>
                  </a:cubicBezTo>
                  <a:close/>
                  <a:moveTo>
                    <a:pt x="15126" y="20035"/>
                  </a:moveTo>
                  <a:lnTo>
                    <a:pt x="13050" y="20035"/>
                  </a:lnTo>
                  <a:lnTo>
                    <a:pt x="13050" y="17900"/>
                  </a:lnTo>
                  <a:lnTo>
                    <a:pt x="15126" y="17900"/>
                  </a:lnTo>
                  <a:cubicBezTo>
                    <a:pt x="15126" y="17900"/>
                    <a:pt x="15126" y="20035"/>
                    <a:pt x="15126" y="20035"/>
                  </a:cubicBezTo>
                  <a:close/>
                  <a:moveTo>
                    <a:pt x="11838" y="20035"/>
                  </a:moveTo>
                  <a:lnTo>
                    <a:pt x="9762" y="20035"/>
                  </a:lnTo>
                  <a:lnTo>
                    <a:pt x="9762" y="17900"/>
                  </a:lnTo>
                  <a:lnTo>
                    <a:pt x="11838" y="17900"/>
                  </a:lnTo>
                  <a:cubicBezTo>
                    <a:pt x="11838" y="17900"/>
                    <a:pt x="11838" y="20035"/>
                    <a:pt x="11838" y="20035"/>
                  </a:cubicBezTo>
                  <a:close/>
                  <a:moveTo>
                    <a:pt x="13677" y="7653"/>
                  </a:moveTo>
                  <a:cubicBezTo>
                    <a:pt x="13978" y="7653"/>
                    <a:pt x="14225" y="7905"/>
                    <a:pt x="14225" y="8217"/>
                  </a:cubicBezTo>
                  <a:lnTo>
                    <a:pt x="14225" y="10189"/>
                  </a:lnTo>
                  <a:lnTo>
                    <a:pt x="11416" y="10189"/>
                  </a:lnTo>
                  <a:lnTo>
                    <a:pt x="11281" y="7653"/>
                  </a:lnTo>
                  <a:cubicBezTo>
                    <a:pt x="11281" y="7653"/>
                    <a:pt x="13677" y="7653"/>
                    <a:pt x="13677" y="7653"/>
                  </a:cubicBezTo>
                  <a:close/>
                  <a:moveTo>
                    <a:pt x="8723" y="12020"/>
                  </a:moveTo>
                  <a:lnTo>
                    <a:pt x="6712" y="13616"/>
                  </a:lnTo>
                  <a:lnTo>
                    <a:pt x="6576" y="13616"/>
                  </a:lnTo>
                  <a:lnTo>
                    <a:pt x="6576" y="9777"/>
                  </a:lnTo>
                  <a:cubicBezTo>
                    <a:pt x="6576" y="9120"/>
                    <a:pt x="6091" y="8577"/>
                    <a:pt x="5469" y="8507"/>
                  </a:cubicBezTo>
                  <a:lnTo>
                    <a:pt x="5469" y="7653"/>
                  </a:lnTo>
                  <a:lnTo>
                    <a:pt x="8922" y="7653"/>
                  </a:lnTo>
                  <a:cubicBezTo>
                    <a:pt x="8922" y="7653"/>
                    <a:pt x="8723" y="12020"/>
                    <a:pt x="8723" y="12020"/>
                  </a:cubicBezTo>
                  <a:close/>
                  <a:moveTo>
                    <a:pt x="8550" y="20035"/>
                  </a:moveTo>
                  <a:lnTo>
                    <a:pt x="6474" y="20035"/>
                  </a:lnTo>
                  <a:lnTo>
                    <a:pt x="6474" y="17900"/>
                  </a:lnTo>
                  <a:lnTo>
                    <a:pt x="8550" y="17900"/>
                  </a:lnTo>
                  <a:cubicBezTo>
                    <a:pt x="8550" y="17900"/>
                    <a:pt x="8550" y="20035"/>
                    <a:pt x="8550" y="20035"/>
                  </a:cubicBezTo>
                  <a:close/>
                  <a:moveTo>
                    <a:pt x="5262" y="20035"/>
                  </a:moveTo>
                  <a:lnTo>
                    <a:pt x="3186" y="20035"/>
                  </a:lnTo>
                  <a:lnTo>
                    <a:pt x="3186" y="17900"/>
                  </a:lnTo>
                  <a:lnTo>
                    <a:pt x="5262" y="17900"/>
                  </a:lnTo>
                  <a:cubicBezTo>
                    <a:pt x="5262" y="17900"/>
                    <a:pt x="5262" y="20035"/>
                    <a:pt x="5262" y="20035"/>
                  </a:cubicBezTo>
                  <a:close/>
                  <a:moveTo>
                    <a:pt x="2009" y="8500"/>
                  </a:moveTo>
                  <a:lnTo>
                    <a:pt x="2009" y="8217"/>
                  </a:lnTo>
                  <a:cubicBezTo>
                    <a:pt x="2009" y="7905"/>
                    <a:pt x="2255" y="7653"/>
                    <a:pt x="2557" y="7653"/>
                  </a:cubicBezTo>
                  <a:lnTo>
                    <a:pt x="5195" y="7653"/>
                  </a:lnTo>
                  <a:lnTo>
                    <a:pt x="5195" y="8507"/>
                  </a:lnTo>
                  <a:cubicBezTo>
                    <a:pt x="4572" y="8577"/>
                    <a:pt x="4087" y="9120"/>
                    <a:pt x="4087" y="9777"/>
                  </a:cubicBezTo>
                  <a:lnTo>
                    <a:pt x="4087" y="13616"/>
                  </a:lnTo>
                  <a:lnTo>
                    <a:pt x="3220" y="13616"/>
                  </a:lnTo>
                  <a:lnTo>
                    <a:pt x="3220" y="9777"/>
                  </a:lnTo>
                  <a:cubicBezTo>
                    <a:pt x="3220" y="9083"/>
                    <a:pt x="2680" y="8518"/>
                    <a:pt x="2009" y="8500"/>
                  </a:cubicBezTo>
                  <a:close/>
                  <a:moveTo>
                    <a:pt x="21208" y="14178"/>
                  </a:moveTo>
                  <a:lnTo>
                    <a:pt x="21071" y="12090"/>
                  </a:lnTo>
                  <a:lnTo>
                    <a:pt x="20546" y="12090"/>
                  </a:lnTo>
                  <a:lnTo>
                    <a:pt x="20409" y="14178"/>
                  </a:lnTo>
                  <a:lnTo>
                    <a:pt x="19270" y="14178"/>
                  </a:lnTo>
                  <a:lnTo>
                    <a:pt x="19133" y="12090"/>
                  </a:lnTo>
                  <a:lnTo>
                    <a:pt x="18608" y="12090"/>
                  </a:lnTo>
                  <a:lnTo>
                    <a:pt x="18471" y="14178"/>
                  </a:lnTo>
                  <a:lnTo>
                    <a:pt x="17170" y="14178"/>
                  </a:lnTo>
                  <a:lnTo>
                    <a:pt x="17170" y="10188"/>
                  </a:lnTo>
                  <a:lnTo>
                    <a:pt x="14498" y="10188"/>
                  </a:lnTo>
                  <a:lnTo>
                    <a:pt x="14498" y="8216"/>
                  </a:lnTo>
                  <a:cubicBezTo>
                    <a:pt x="14498" y="7750"/>
                    <a:pt x="14130" y="7371"/>
                    <a:pt x="13676" y="7371"/>
                  </a:cubicBezTo>
                  <a:lnTo>
                    <a:pt x="11265" y="7371"/>
                  </a:lnTo>
                  <a:lnTo>
                    <a:pt x="10868" y="0"/>
                  </a:lnTo>
                  <a:lnTo>
                    <a:pt x="9270" y="0"/>
                  </a:lnTo>
                  <a:lnTo>
                    <a:pt x="8933" y="7371"/>
                  </a:lnTo>
                  <a:lnTo>
                    <a:pt x="2556" y="7371"/>
                  </a:lnTo>
                  <a:cubicBezTo>
                    <a:pt x="2103" y="7371"/>
                    <a:pt x="1734" y="7750"/>
                    <a:pt x="1734" y="8216"/>
                  </a:cubicBezTo>
                  <a:lnTo>
                    <a:pt x="1734" y="8522"/>
                  </a:lnTo>
                  <a:cubicBezTo>
                    <a:pt x="1162" y="8637"/>
                    <a:pt x="730" y="9156"/>
                    <a:pt x="730" y="9777"/>
                  </a:cubicBezTo>
                  <a:lnTo>
                    <a:pt x="730" y="13615"/>
                  </a:lnTo>
                  <a:lnTo>
                    <a:pt x="0" y="13615"/>
                  </a:lnTo>
                  <a:lnTo>
                    <a:pt x="0" y="21600"/>
                  </a:lnTo>
                  <a:lnTo>
                    <a:pt x="21600" y="21600"/>
                  </a:lnTo>
                  <a:lnTo>
                    <a:pt x="21600" y="14178"/>
                  </a:lnTo>
                  <a:cubicBezTo>
                    <a:pt x="21600" y="14178"/>
                    <a:pt x="21208" y="14178"/>
                    <a:pt x="21208" y="14178"/>
                  </a:cubicBezTo>
                  <a:close/>
                </a:path>
              </a:pathLst>
            </a:custGeom>
            <a:solidFill>
              <a:srgbClr val="FFFFFF"/>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Group 13"/>
          <p:cNvGrpSpPr/>
          <p:nvPr/>
        </p:nvGrpSpPr>
        <p:grpSpPr>
          <a:xfrm>
            <a:off x="2566988" y="2492375"/>
            <a:ext cx="1393825" cy="1393825"/>
            <a:chOff x="-1" y="0"/>
            <a:chExt cx="1730446" cy="1730446"/>
          </a:xfrm>
        </p:grpSpPr>
        <p:sp>
          <p:nvSpPr>
            <p:cNvPr id="20" name="AutoShape 14"/>
            <p:cNvSpPr/>
            <p:nvPr/>
          </p:nvSpPr>
          <p:spPr bwMode="auto">
            <a:xfrm>
              <a:off x="-1" y="0"/>
              <a:ext cx="1730446" cy="1730446"/>
            </a:xfrm>
            <a:custGeom>
              <a:avLst/>
              <a:gdLst>
                <a:gd name="T0" fmla="*/ 864961 w 19679"/>
                <a:gd name="T1" fmla="*/ 949654 h 19679"/>
                <a:gd name="T2" fmla="*/ 864961 w 19679"/>
                <a:gd name="T3" fmla="*/ 949654 h 19679"/>
                <a:gd name="T4" fmla="*/ 864961 w 19679"/>
                <a:gd name="T5" fmla="*/ 949654 h 19679"/>
                <a:gd name="T6" fmla="*/ 864961 w 19679"/>
                <a:gd name="T7" fmla="*/ 94965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6BDBCF"/>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21" name="AutoShape 15"/>
            <p:cNvSpPr/>
            <p:nvPr/>
          </p:nvSpPr>
          <p:spPr bwMode="auto">
            <a:xfrm>
              <a:off x="307459" y="380383"/>
              <a:ext cx="1117497" cy="841572"/>
            </a:xfrm>
            <a:custGeom>
              <a:avLst/>
              <a:gdLst>
                <a:gd name="T0" fmla="*/ 558682 w 21600"/>
                <a:gd name="T1" fmla="*/ 420692 h 21600"/>
                <a:gd name="T2" fmla="*/ 558682 w 21600"/>
                <a:gd name="T3" fmla="*/ 420692 h 21600"/>
                <a:gd name="T4" fmla="*/ 558682 w 21600"/>
                <a:gd name="T5" fmla="*/ 420692 h 21600"/>
                <a:gd name="T6" fmla="*/ 558682 w 21600"/>
                <a:gd name="T7" fmla="*/ 42069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377" y="10069"/>
                  </a:moveTo>
                  <a:cubicBezTo>
                    <a:pt x="13591" y="10069"/>
                    <a:pt x="12956" y="9222"/>
                    <a:pt x="12956" y="8178"/>
                  </a:cubicBezTo>
                  <a:cubicBezTo>
                    <a:pt x="12956" y="7133"/>
                    <a:pt x="13591" y="6286"/>
                    <a:pt x="14377" y="6286"/>
                  </a:cubicBezTo>
                  <a:cubicBezTo>
                    <a:pt x="15161" y="6286"/>
                    <a:pt x="15797" y="7133"/>
                    <a:pt x="15797" y="8178"/>
                  </a:cubicBezTo>
                  <a:cubicBezTo>
                    <a:pt x="15797" y="9222"/>
                    <a:pt x="15161" y="10069"/>
                    <a:pt x="14377" y="10069"/>
                  </a:cubicBezTo>
                  <a:close/>
                  <a:moveTo>
                    <a:pt x="9355" y="17542"/>
                  </a:moveTo>
                  <a:lnTo>
                    <a:pt x="6514" y="17542"/>
                  </a:lnTo>
                  <a:lnTo>
                    <a:pt x="6514" y="13759"/>
                  </a:lnTo>
                  <a:lnTo>
                    <a:pt x="9355" y="13759"/>
                  </a:lnTo>
                  <a:cubicBezTo>
                    <a:pt x="9355" y="13759"/>
                    <a:pt x="9355" y="17542"/>
                    <a:pt x="9355" y="17542"/>
                  </a:cubicBezTo>
                  <a:close/>
                  <a:moveTo>
                    <a:pt x="4885" y="17542"/>
                  </a:moveTo>
                  <a:lnTo>
                    <a:pt x="2045" y="17542"/>
                  </a:lnTo>
                  <a:lnTo>
                    <a:pt x="2045" y="13759"/>
                  </a:lnTo>
                  <a:lnTo>
                    <a:pt x="4885" y="13759"/>
                  </a:lnTo>
                  <a:cubicBezTo>
                    <a:pt x="4885" y="13759"/>
                    <a:pt x="4885" y="17542"/>
                    <a:pt x="4885" y="17542"/>
                  </a:cubicBezTo>
                  <a:close/>
                  <a:moveTo>
                    <a:pt x="14377" y="1737"/>
                  </a:moveTo>
                  <a:lnTo>
                    <a:pt x="7198" y="11684"/>
                  </a:lnTo>
                  <a:lnTo>
                    <a:pt x="624" y="11684"/>
                  </a:lnTo>
                  <a:lnTo>
                    <a:pt x="624" y="21600"/>
                  </a:lnTo>
                  <a:lnTo>
                    <a:pt x="12488" y="21600"/>
                  </a:lnTo>
                  <a:lnTo>
                    <a:pt x="12488" y="13750"/>
                  </a:lnTo>
                  <a:lnTo>
                    <a:pt x="16265" y="13750"/>
                  </a:lnTo>
                  <a:lnTo>
                    <a:pt x="16265" y="21600"/>
                  </a:lnTo>
                  <a:lnTo>
                    <a:pt x="20961" y="21600"/>
                  </a:lnTo>
                  <a:lnTo>
                    <a:pt x="20961" y="11747"/>
                  </a:lnTo>
                  <a:lnTo>
                    <a:pt x="21600" y="11747"/>
                  </a:lnTo>
                  <a:cubicBezTo>
                    <a:pt x="21600" y="11747"/>
                    <a:pt x="14377" y="1737"/>
                    <a:pt x="14377" y="1737"/>
                  </a:cubicBezTo>
                  <a:close/>
                  <a:moveTo>
                    <a:pt x="21585" y="9988"/>
                  </a:moveTo>
                  <a:lnTo>
                    <a:pt x="21585" y="10640"/>
                  </a:lnTo>
                  <a:lnTo>
                    <a:pt x="14376" y="652"/>
                  </a:lnTo>
                  <a:lnTo>
                    <a:pt x="6905" y="11004"/>
                  </a:lnTo>
                  <a:lnTo>
                    <a:pt x="0" y="11004"/>
                  </a:lnTo>
                  <a:lnTo>
                    <a:pt x="4124" y="5099"/>
                  </a:lnTo>
                  <a:lnTo>
                    <a:pt x="10696" y="5099"/>
                  </a:lnTo>
                  <a:lnTo>
                    <a:pt x="14376" y="0"/>
                  </a:lnTo>
                  <a:cubicBezTo>
                    <a:pt x="14376" y="0"/>
                    <a:pt x="21585" y="9988"/>
                    <a:pt x="21585" y="9988"/>
                  </a:cubicBezTo>
                  <a:close/>
                </a:path>
              </a:pathLst>
            </a:custGeom>
            <a:solidFill>
              <a:srgbClr val="FFFFFF"/>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grpSp>
        <p:nvGrpSpPr>
          <p:cNvPr id="13" name="Group 20"/>
          <p:cNvGrpSpPr/>
          <p:nvPr/>
        </p:nvGrpSpPr>
        <p:grpSpPr>
          <a:xfrm>
            <a:off x="1703388" y="4652963"/>
            <a:ext cx="860425" cy="860425"/>
            <a:chOff x="-1" y="0"/>
            <a:chExt cx="1730446" cy="1730446"/>
          </a:xfrm>
        </p:grpSpPr>
        <p:sp>
          <p:nvSpPr>
            <p:cNvPr id="23" name="AutoShape 21"/>
            <p:cNvSpPr/>
            <p:nvPr/>
          </p:nvSpPr>
          <p:spPr bwMode="auto">
            <a:xfrm>
              <a:off x="-1" y="0"/>
              <a:ext cx="1730446" cy="1730446"/>
            </a:xfrm>
            <a:custGeom>
              <a:avLst/>
              <a:gdLst>
                <a:gd name="T0" fmla="*/ 864961 w 19679"/>
                <a:gd name="T1" fmla="*/ 949654 h 19679"/>
                <a:gd name="T2" fmla="*/ 864961 w 19679"/>
                <a:gd name="T3" fmla="*/ 949654 h 19679"/>
                <a:gd name="T4" fmla="*/ 864961 w 19679"/>
                <a:gd name="T5" fmla="*/ 949654 h 19679"/>
                <a:gd name="T6" fmla="*/ 864961 w 19679"/>
                <a:gd name="T7" fmla="*/ 94965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6BDBCF"/>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24" name="AutoShape 22"/>
            <p:cNvSpPr/>
            <p:nvPr/>
          </p:nvSpPr>
          <p:spPr bwMode="auto">
            <a:xfrm>
              <a:off x="316076" y="456556"/>
              <a:ext cx="1101484" cy="817332"/>
            </a:xfrm>
            <a:custGeom>
              <a:avLst/>
              <a:gdLst>
                <a:gd name="T0" fmla="*/ 550747 w 21600"/>
                <a:gd name="T1" fmla="*/ 407992 h 21600"/>
                <a:gd name="T2" fmla="*/ 550747 w 21600"/>
                <a:gd name="T3" fmla="*/ 407992 h 21600"/>
                <a:gd name="T4" fmla="*/ 550747 w 21600"/>
                <a:gd name="T5" fmla="*/ 407992 h 21600"/>
                <a:gd name="T6" fmla="*/ 550747 w 21600"/>
                <a:gd name="T7" fmla="*/ 40799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783" y="7747"/>
                  </a:moveTo>
                  <a:lnTo>
                    <a:pt x="7783" y="1308"/>
                  </a:lnTo>
                  <a:lnTo>
                    <a:pt x="10731" y="1308"/>
                  </a:lnTo>
                  <a:lnTo>
                    <a:pt x="11764" y="7747"/>
                  </a:lnTo>
                  <a:cubicBezTo>
                    <a:pt x="11764" y="7747"/>
                    <a:pt x="7783" y="7747"/>
                    <a:pt x="7783" y="7747"/>
                  </a:cubicBezTo>
                  <a:close/>
                  <a:moveTo>
                    <a:pt x="7228" y="7747"/>
                  </a:moveTo>
                  <a:lnTo>
                    <a:pt x="2795" y="7747"/>
                  </a:lnTo>
                  <a:lnTo>
                    <a:pt x="2795" y="1308"/>
                  </a:lnTo>
                  <a:lnTo>
                    <a:pt x="7228" y="1308"/>
                  </a:lnTo>
                  <a:cubicBezTo>
                    <a:pt x="7228" y="1308"/>
                    <a:pt x="7228" y="7747"/>
                    <a:pt x="7228" y="7747"/>
                  </a:cubicBezTo>
                  <a:close/>
                  <a:moveTo>
                    <a:pt x="12264" y="7747"/>
                  </a:moveTo>
                  <a:lnTo>
                    <a:pt x="11171" y="913"/>
                  </a:lnTo>
                  <a:lnTo>
                    <a:pt x="11434" y="0"/>
                  </a:lnTo>
                  <a:lnTo>
                    <a:pt x="1906" y="0"/>
                  </a:lnTo>
                  <a:lnTo>
                    <a:pt x="2280" y="1308"/>
                  </a:lnTo>
                  <a:lnTo>
                    <a:pt x="2280" y="7644"/>
                  </a:lnTo>
                  <a:lnTo>
                    <a:pt x="0" y="11211"/>
                  </a:lnTo>
                  <a:lnTo>
                    <a:pt x="593" y="11211"/>
                  </a:lnTo>
                  <a:cubicBezTo>
                    <a:pt x="1530" y="9532"/>
                    <a:pt x="3019" y="8445"/>
                    <a:pt x="4691" y="8445"/>
                  </a:cubicBezTo>
                  <a:cubicBezTo>
                    <a:pt x="7521" y="8445"/>
                    <a:pt x="9825" y="11558"/>
                    <a:pt x="9825" y="15384"/>
                  </a:cubicBezTo>
                  <a:cubicBezTo>
                    <a:pt x="9825" y="15779"/>
                    <a:pt x="9800" y="16165"/>
                    <a:pt x="9753" y="16543"/>
                  </a:cubicBezTo>
                  <a:lnTo>
                    <a:pt x="14797" y="16543"/>
                  </a:lnTo>
                  <a:cubicBezTo>
                    <a:pt x="14994" y="14050"/>
                    <a:pt x="16559" y="12100"/>
                    <a:pt x="18455" y="12100"/>
                  </a:cubicBezTo>
                  <a:cubicBezTo>
                    <a:pt x="19238" y="12100"/>
                    <a:pt x="19964" y="12430"/>
                    <a:pt x="20560" y="12998"/>
                  </a:cubicBezTo>
                  <a:lnTo>
                    <a:pt x="20766" y="8499"/>
                  </a:lnTo>
                  <a:cubicBezTo>
                    <a:pt x="20766" y="8499"/>
                    <a:pt x="12264" y="7747"/>
                    <a:pt x="12264" y="7747"/>
                  </a:cubicBezTo>
                  <a:close/>
                  <a:moveTo>
                    <a:pt x="18456" y="18711"/>
                  </a:moveTo>
                  <a:cubicBezTo>
                    <a:pt x="17787" y="18711"/>
                    <a:pt x="17244" y="17976"/>
                    <a:pt x="17244" y="17073"/>
                  </a:cubicBezTo>
                  <a:cubicBezTo>
                    <a:pt x="17244" y="16170"/>
                    <a:pt x="17787" y="15435"/>
                    <a:pt x="18456" y="15435"/>
                  </a:cubicBezTo>
                  <a:cubicBezTo>
                    <a:pt x="19124" y="15435"/>
                    <a:pt x="19667" y="16170"/>
                    <a:pt x="19667" y="17073"/>
                  </a:cubicBezTo>
                  <a:cubicBezTo>
                    <a:pt x="19667" y="17976"/>
                    <a:pt x="19124" y="18711"/>
                    <a:pt x="18456" y="18711"/>
                  </a:cubicBezTo>
                  <a:close/>
                  <a:moveTo>
                    <a:pt x="18456" y="20017"/>
                  </a:moveTo>
                  <a:cubicBezTo>
                    <a:pt x="17255" y="20017"/>
                    <a:pt x="16277" y="18696"/>
                    <a:pt x="16277" y="17073"/>
                  </a:cubicBezTo>
                  <a:cubicBezTo>
                    <a:pt x="16277" y="15450"/>
                    <a:pt x="17255" y="14129"/>
                    <a:pt x="18456" y="14129"/>
                  </a:cubicBezTo>
                  <a:cubicBezTo>
                    <a:pt x="19657" y="14129"/>
                    <a:pt x="20634" y="15450"/>
                    <a:pt x="20634" y="17073"/>
                  </a:cubicBezTo>
                  <a:cubicBezTo>
                    <a:pt x="20634" y="18696"/>
                    <a:pt x="19657" y="20017"/>
                    <a:pt x="18456" y="20017"/>
                  </a:cubicBezTo>
                  <a:close/>
                  <a:moveTo>
                    <a:pt x="18456" y="12823"/>
                  </a:moveTo>
                  <a:cubicBezTo>
                    <a:pt x="16719" y="12823"/>
                    <a:pt x="15311" y="14726"/>
                    <a:pt x="15311" y="17073"/>
                  </a:cubicBezTo>
                  <a:cubicBezTo>
                    <a:pt x="15311" y="19420"/>
                    <a:pt x="16719" y="21323"/>
                    <a:pt x="18456" y="21323"/>
                  </a:cubicBezTo>
                  <a:cubicBezTo>
                    <a:pt x="20192" y="21323"/>
                    <a:pt x="21600" y="19420"/>
                    <a:pt x="21600" y="17073"/>
                  </a:cubicBezTo>
                  <a:cubicBezTo>
                    <a:pt x="21600" y="14726"/>
                    <a:pt x="20192" y="12823"/>
                    <a:pt x="18456" y="12823"/>
                  </a:cubicBezTo>
                  <a:close/>
                  <a:moveTo>
                    <a:pt x="4691" y="17682"/>
                  </a:moveTo>
                  <a:cubicBezTo>
                    <a:pt x="3754" y="17682"/>
                    <a:pt x="2991" y="16651"/>
                    <a:pt x="2991" y="15385"/>
                  </a:cubicBezTo>
                  <a:cubicBezTo>
                    <a:pt x="2991" y="14118"/>
                    <a:pt x="3754" y="13087"/>
                    <a:pt x="4691" y="13087"/>
                  </a:cubicBezTo>
                  <a:cubicBezTo>
                    <a:pt x="5628" y="13087"/>
                    <a:pt x="6391" y="14118"/>
                    <a:pt x="6391" y="15385"/>
                  </a:cubicBezTo>
                  <a:cubicBezTo>
                    <a:pt x="6391" y="16651"/>
                    <a:pt x="5628" y="17682"/>
                    <a:pt x="4691" y="17682"/>
                  </a:cubicBezTo>
                  <a:close/>
                  <a:moveTo>
                    <a:pt x="4691" y="18988"/>
                  </a:moveTo>
                  <a:cubicBezTo>
                    <a:pt x="3221" y="18988"/>
                    <a:pt x="2025" y="17372"/>
                    <a:pt x="2025" y="15385"/>
                  </a:cubicBezTo>
                  <a:cubicBezTo>
                    <a:pt x="2025" y="13398"/>
                    <a:pt x="3221" y="11781"/>
                    <a:pt x="4691" y="11781"/>
                  </a:cubicBezTo>
                  <a:cubicBezTo>
                    <a:pt x="6161" y="11781"/>
                    <a:pt x="7357" y="13398"/>
                    <a:pt x="7357" y="15385"/>
                  </a:cubicBezTo>
                  <a:cubicBezTo>
                    <a:pt x="7357" y="17372"/>
                    <a:pt x="6161" y="18988"/>
                    <a:pt x="4691" y="18988"/>
                  </a:cubicBezTo>
                  <a:close/>
                  <a:moveTo>
                    <a:pt x="4691" y="9169"/>
                  </a:moveTo>
                  <a:cubicBezTo>
                    <a:pt x="2151" y="9169"/>
                    <a:pt x="93" y="11952"/>
                    <a:pt x="93" y="15385"/>
                  </a:cubicBezTo>
                  <a:cubicBezTo>
                    <a:pt x="93" y="18817"/>
                    <a:pt x="2151" y="21600"/>
                    <a:pt x="4691" y="21600"/>
                  </a:cubicBezTo>
                  <a:cubicBezTo>
                    <a:pt x="7231" y="21600"/>
                    <a:pt x="9290" y="18817"/>
                    <a:pt x="9290" y="15385"/>
                  </a:cubicBezTo>
                  <a:cubicBezTo>
                    <a:pt x="9290" y="11952"/>
                    <a:pt x="7231" y="9169"/>
                    <a:pt x="4691" y="9169"/>
                  </a:cubicBezTo>
                  <a:close/>
                </a:path>
              </a:pathLst>
            </a:custGeom>
            <a:solidFill>
              <a:srgbClr val="FFFFFF"/>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grpSp>
        <p:nvGrpSpPr>
          <p:cNvPr id="16" name="Group 5"/>
          <p:cNvGrpSpPr/>
          <p:nvPr/>
        </p:nvGrpSpPr>
        <p:grpSpPr>
          <a:xfrm>
            <a:off x="9047163" y="3860800"/>
            <a:ext cx="1512887" cy="1368425"/>
            <a:chOff x="-1" y="0"/>
            <a:chExt cx="1730446" cy="1730446"/>
          </a:xfrm>
        </p:grpSpPr>
        <p:sp>
          <p:nvSpPr>
            <p:cNvPr id="26" name="AutoShape 6"/>
            <p:cNvSpPr/>
            <p:nvPr/>
          </p:nvSpPr>
          <p:spPr bwMode="auto">
            <a:xfrm>
              <a:off x="-1" y="0"/>
              <a:ext cx="1730446" cy="1730446"/>
            </a:xfrm>
            <a:custGeom>
              <a:avLst/>
              <a:gdLst>
                <a:gd name="T0" fmla="*/ 865144 w 19679"/>
                <a:gd name="T1" fmla="*/ 949352 h 19679"/>
                <a:gd name="T2" fmla="*/ 865144 w 19679"/>
                <a:gd name="T3" fmla="*/ 949352 h 19679"/>
                <a:gd name="T4" fmla="*/ 865144 w 19679"/>
                <a:gd name="T5" fmla="*/ 949352 h 19679"/>
                <a:gd name="T6" fmla="*/ 865144 w 19679"/>
                <a:gd name="T7" fmla="*/ 949352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56B1BC"/>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27" name="AutoShape 7"/>
            <p:cNvSpPr/>
            <p:nvPr/>
          </p:nvSpPr>
          <p:spPr bwMode="auto">
            <a:xfrm>
              <a:off x="542919" y="407519"/>
              <a:ext cx="644606" cy="915410"/>
            </a:xfrm>
            <a:custGeom>
              <a:avLst/>
              <a:gdLst>
                <a:gd name="T0" fmla="*/ 322263 w 21600"/>
                <a:gd name="T1" fmla="*/ 457060 h 21600"/>
                <a:gd name="T2" fmla="*/ 322263 w 21600"/>
                <a:gd name="T3" fmla="*/ 457060 h 21600"/>
                <a:gd name="T4" fmla="*/ 322263 w 21600"/>
                <a:gd name="T5" fmla="*/ 457060 h 21600"/>
                <a:gd name="T6" fmla="*/ 322263 w 21600"/>
                <a:gd name="T7" fmla="*/ 45706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300" y="17374"/>
                  </a:moveTo>
                  <a:cubicBezTo>
                    <a:pt x="15134" y="17374"/>
                    <a:pt x="15000" y="17469"/>
                    <a:pt x="15000" y="17586"/>
                  </a:cubicBezTo>
                  <a:lnTo>
                    <a:pt x="15000" y="18857"/>
                  </a:lnTo>
                  <a:cubicBezTo>
                    <a:pt x="15000" y="18973"/>
                    <a:pt x="15134" y="19068"/>
                    <a:pt x="15300" y="19068"/>
                  </a:cubicBezTo>
                  <a:lnTo>
                    <a:pt x="17700" y="19068"/>
                  </a:lnTo>
                  <a:cubicBezTo>
                    <a:pt x="17866" y="19068"/>
                    <a:pt x="18000" y="18973"/>
                    <a:pt x="18000" y="18857"/>
                  </a:cubicBezTo>
                  <a:lnTo>
                    <a:pt x="18000" y="17586"/>
                  </a:lnTo>
                  <a:cubicBezTo>
                    <a:pt x="18000" y="17469"/>
                    <a:pt x="17866" y="17374"/>
                    <a:pt x="17700" y="17374"/>
                  </a:cubicBezTo>
                  <a:cubicBezTo>
                    <a:pt x="17700" y="17374"/>
                    <a:pt x="15300" y="17374"/>
                    <a:pt x="15300" y="17374"/>
                  </a:cubicBezTo>
                  <a:close/>
                  <a:moveTo>
                    <a:pt x="17700" y="19492"/>
                  </a:moveTo>
                  <a:lnTo>
                    <a:pt x="15300" y="19492"/>
                  </a:lnTo>
                  <a:cubicBezTo>
                    <a:pt x="14804" y="19492"/>
                    <a:pt x="14400" y="19207"/>
                    <a:pt x="14400" y="18857"/>
                  </a:cubicBezTo>
                  <a:lnTo>
                    <a:pt x="14400" y="17586"/>
                  </a:lnTo>
                  <a:cubicBezTo>
                    <a:pt x="14400" y="17236"/>
                    <a:pt x="14804" y="16951"/>
                    <a:pt x="15300" y="16951"/>
                  </a:cubicBezTo>
                  <a:lnTo>
                    <a:pt x="17700" y="16951"/>
                  </a:lnTo>
                  <a:cubicBezTo>
                    <a:pt x="18196" y="16951"/>
                    <a:pt x="18600" y="17236"/>
                    <a:pt x="18600" y="17586"/>
                  </a:cubicBezTo>
                  <a:lnTo>
                    <a:pt x="18600" y="18857"/>
                  </a:lnTo>
                  <a:cubicBezTo>
                    <a:pt x="18600" y="19207"/>
                    <a:pt x="18196" y="19492"/>
                    <a:pt x="17700" y="19492"/>
                  </a:cubicBezTo>
                  <a:close/>
                  <a:moveTo>
                    <a:pt x="9825" y="17374"/>
                  </a:moveTo>
                  <a:cubicBezTo>
                    <a:pt x="9659" y="17374"/>
                    <a:pt x="9525" y="17469"/>
                    <a:pt x="9525" y="17586"/>
                  </a:cubicBezTo>
                  <a:lnTo>
                    <a:pt x="9525" y="18857"/>
                  </a:lnTo>
                  <a:cubicBezTo>
                    <a:pt x="9525" y="18973"/>
                    <a:pt x="9659" y="19068"/>
                    <a:pt x="9825" y="19068"/>
                  </a:cubicBezTo>
                  <a:lnTo>
                    <a:pt x="12225" y="19068"/>
                  </a:lnTo>
                  <a:cubicBezTo>
                    <a:pt x="12391" y="19068"/>
                    <a:pt x="12525" y="18973"/>
                    <a:pt x="12525" y="18857"/>
                  </a:cubicBezTo>
                  <a:lnTo>
                    <a:pt x="12525" y="17586"/>
                  </a:lnTo>
                  <a:cubicBezTo>
                    <a:pt x="12525" y="17469"/>
                    <a:pt x="12391" y="17374"/>
                    <a:pt x="12225" y="17374"/>
                  </a:cubicBezTo>
                  <a:cubicBezTo>
                    <a:pt x="12225" y="17374"/>
                    <a:pt x="9825" y="17374"/>
                    <a:pt x="9825" y="17374"/>
                  </a:cubicBezTo>
                  <a:close/>
                  <a:moveTo>
                    <a:pt x="12225" y="19492"/>
                  </a:moveTo>
                  <a:lnTo>
                    <a:pt x="9825" y="19492"/>
                  </a:lnTo>
                  <a:cubicBezTo>
                    <a:pt x="9329" y="19492"/>
                    <a:pt x="8925" y="19207"/>
                    <a:pt x="8925" y="18857"/>
                  </a:cubicBezTo>
                  <a:lnTo>
                    <a:pt x="8925" y="17586"/>
                  </a:lnTo>
                  <a:cubicBezTo>
                    <a:pt x="8925" y="17236"/>
                    <a:pt x="9329" y="16951"/>
                    <a:pt x="9825" y="16951"/>
                  </a:cubicBezTo>
                  <a:lnTo>
                    <a:pt x="12225" y="16951"/>
                  </a:lnTo>
                  <a:cubicBezTo>
                    <a:pt x="12721" y="16951"/>
                    <a:pt x="13125" y="17236"/>
                    <a:pt x="13125" y="17586"/>
                  </a:cubicBezTo>
                  <a:lnTo>
                    <a:pt x="13125" y="18857"/>
                  </a:lnTo>
                  <a:cubicBezTo>
                    <a:pt x="13125" y="19207"/>
                    <a:pt x="12721" y="19492"/>
                    <a:pt x="12225" y="19492"/>
                  </a:cubicBezTo>
                  <a:close/>
                  <a:moveTo>
                    <a:pt x="4350" y="17374"/>
                  </a:moveTo>
                  <a:cubicBezTo>
                    <a:pt x="4184" y="17374"/>
                    <a:pt x="4050" y="17469"/>
                    <a:pt x="4050" y="17586"/>
                  </a:cubicBezTo>
                  <a:lnTo>
                    <a:pt x="4050" y="18857"/>
                  </a:lnTo>
                  <a:cubicBezTo>
                    <a:pt x="4050" y="18973"/>
                    <a:pt x="4184" y="19068"/>
                    <a:pt x="4350" y="19068"/>
                  </a:cubicBezTo>
                  <a:lnTo>
                    <a:pt x="6750" y="19068"/>
                  </a:lnTo>
                  <a:cubicBezTo>
                    <a:pt x="6916" y="19068"/>
                    <a:pt x="7050" y="18973"/>
                    <a:pt x="7050" y="18857"/>
                  </a:cubicBezTo>
                  <a:lnTo>
                    <a:pt x="7050" y="17586"/>
                  </a:lnTo>
                  <a:cubicBezTo>
                    <a:pt x="7050" y="17469"/>
                    <a:pt x="6916" y="17374"/>
                    <a:pt x="6750" y="17374"/>
                  </a:cubicBezTo>
                  <a:cubicBezTo>
                    <a:pt x="6750" y="17374"/>
                    <a:pt x="4350" y="17374"/>
                    <a:pt x="4350" y="17374"/>
                  </a:cubicBezTo>
                  <a:close/>
                  <a:moveTo>
                    <a:pt x="6750" y="19492"/>
                  </a:moveTo>
                  <a:lnTo>
                    <a:pt x="4350" y="19492"/>
                  </a:lnTo>
                  <a:cubicBezTo>
                    <a:pt x="3854" y="19492"/>
                    <a:pt x="3450" y="19207"/>
                    <a:pt x="3450" y="18857"/>
                  </a:cubicBezTo>
                  <a:lnTo>
                    <a:pt x="3450" y="17586"/>
                  </a:lnTo>
                  <a:cubicBezTo>
                    <a:pt x="3450" y="17236"/>
                    <a:pt x="3854" y="16951"/>
                    <a:pt x="4350" y="16951"/>
                  </a:cubicBezTo>
                  <a:lnTo>
                    <a:pt x="6750" y="16951"/>
                  </a:lnTo>
                  <a:cubicBezTo>
                    <a:pt x="7246" y="16951"/>
                    <a:pt x="7650" y="17236"/>
                    <a:pt x="7650" y="17586"/>
                  </a:cubicBezTo>
                  <a:lnTo>
                    <a:pt x="7650" y="18857"/>
                  </a:lnTo>
                  <a:cubicBezTo>
                    <a:pt x="7650" y="19207"/>
                    <a:pt x="7246" y="19492"/>
                    <a:pt x="6750" y="19492"/>
                  </a:cubicBezTo>
                  <a:close/>
                  <a:moveTo>
                    <a:pt x="15300" y="13129"/>
                  </a:moveTo>
                  <a:cubicBezTo>
                    <a:pt x="15134" y="13129"/>
                    <a:pt x="15000" y="13224"/>
                    <a:pt x="15000" y="13341"/>
                  </a:cubicBezTo>
                  <a:lnTo>
                    <a:pt x="15000" y="14612"/>
                  </a:lnTo>
                  <a:cubicBezTo>
                    <a:pt x="15000" y="14729"/>
                    <a:pt x="15134" y="14824"/>
                    <a:pt x="15300" y="14824"/>
                  </a:cubicBezTo>
                  <a:lnTo>
                    <a:pt x="17700" y="14824"/>
                  </a:lnTo>
                  <a:cubicBezTo>
                    <a:pt x="17866" y="14824"/>
                    <a:pt x="18000" y="14729"/>
                    <a:pt x="18000" y="14612"/>
                  </a:cubicBezTo>
                  <a:lnTo>
                    <a:pt x="18000" y="13341"/>
                  </a:lnTo>
                  <a:cubicBezTo>
                    <a:pt x="18000" y="13224"/>
                    <a:pt x="17866" y="13129"/>
                    <a:pt x="17700" y="13129"/>
                  </a:cubicBezTo>
                  <a:cubicBezTo>
                    <a:pt x="17700" y="13129"/>
                    <a:pt x="15300" y="13129"/>
                    <a:pt x="15300" y="13129"/>
                  </a:cubicBezTo>
                  <a:close/>
                  <a:moveTo>
                    <a:pt x="17700" y="15247"/>
                  </a:moveTo>
                  <a:lnTo>
                    <a:pt x="15300" y="15247"/>
                  </a:lnTo>
                  <a:cubicBezTo>
                    <a:pt x="14804" y="15247"/>
                    <a:pt x="14400" y="14962"/>
                    <a:pt x="14400" y="14612"/>
                  </a:cubicBezTo>
                  <a:lnTo>
                    <a:pt x="14400" y="13341"/>
                  </a:lnTo>
                  <a:cubicBezTo>
                    <a:pt x="14400" y="12991"/>
                    <a:pt x="14804" y="12706"/>
                    <a:pt x="15300" y="12706"/>
                  </a:cubicBezTo>
                  <a:lnTo>
                    <a:pt x="17700" y="12706"/>
                  </a:lnTo>
                  <a:cubicBezTo>
                    <a:pt x="18196" y="12706"/>
                    <a:pt x="18600" y="12991"/>
                    <a:pt x="18600" y="13341"/>
                  </a:cubicBezTo>
                  <a:lnTo>
                    <a:pt x="18600" y="14612"/>
                  </a:lnTo>
                  <a:cubicBezTo>
                    <a:pt x="18600" y="14962"/>
                    <a:pt x="18196" y="15247"/>
                    <a:pt x="17700" y="15247"/>
                  </a:cubicBezTo>
                  <a:close/>
                  <a:moveTo>
                    <a:pt x="9825" y="13129"/>
                  </a:moveTo>
                  <a:cubicBezTo>
                    <a:pt x="9659" y="13129"/>
                    <a:pt x="9525" y="13224"/>
                    <a:pt x="9525" y="13341"/>
                  </a:cubicBezTo>
                  <a:lnTo>
                    <a:pt x="9525" y="14612"/>
                  </a:lnTo>
                  <a:cubicBezTo>
                    <a:pt x="9525" y="14729"/>
                    <a:pt x="9659" y="14824"/>
                    <a:pt x="9825" y="14824"/>
                  </a:cubicBezTo>
                  <a:lnTo>
                    <a:pt x="12225" y="14824"/>
                  </a:lnTo>
                  <a:cubicBezTo>
                    <a:pt x="12391" y="14824"/>
                    <a:pt x="12525" y="14729"/>
                    <a:pt x="12525" y="14612"/>
                  </a:cubicBezTo>
                  <a:lnTo>
                    <a:pt x="12525" y="13341"/>
                  </a:lnTo>
                  <a:cubicBezTo>
                    <a:pt x="12525" y="13224"/>
                    <a:pt x="12391" y="13129"/>
                    <a:pt x="12225" y="13129"/>
                  </a:cubicBezTo>
                  <a:cubicBezTo>
                    <a:pt x="12225" y="13129"/>
                    <a:pt x="9825" y="13129"/>
                    <a:pt x="9825" y="13129"/>
                  </a:cubicBezTo>
                  <a:close/>
                  <a:moveTo>
                    <a:pt x="12225" y="15247"/>
                  </a:moveTo>
                  <a:lnTo>
                    <a:pt x="9825" y="15247"/>
                  </a:lnTo>
                  <a:cubicBezTo>
                    <a:pt x="9329" y="15247"/>
                    <a:pt x="8925" y="14962"/>
                    <a:pt x="8925" y="14612"/>
                  </a:cubicBezTo>
                  <a:lnTo>
                    <a:pt x="8925" y="13341"/>
                  </a:lnTo>
                  <a:cubicBezTo>
                    <a:pt x="8925" y="12991"/>
                    <a:pt x="9329" y="12706"/>
                    <a:pt x="9825" y="12706"/>
                  </a:cubicBezTo>
                  <a:lnTo>
                    <a:pt x="12225" y="12706"/>
                  </a:lnTo>
                  <a:cubicBezTo>
                    <a:pt x="12721" y="12706"/>
                    <a:pt x="13125" y="12991"/>
                    <a:pt x="13125" y="13341"/>
                  </a:cubicBezTo>
                  <a:lnTo>
                    <a:pt x="13125" y="14612"/>
                  </a:lnTo>
                  <a:cubicBezTo>
                    <a:pt x="13125" y="14962"/>
                    <a:pt x="12721" y="15247"/>
                    <a:pt x="12225" y="15247"/>
                  </a:cubicBezTo>
                  <a:close/>
                  <a:moveTo>
                    <a:pt x="4350" y="13129"/>
                  </a:moveTo>
                  <a:cubicBezTo>
                    <a:pt x="4184" y="13129"/>
                    <a:pt x="4050" y="13224"/>
                    <a:pt x="4050" y="13341"/>
                  </a:cubicBezTo>
                  <a:lnTo>
                    <a:pt x="4050" y="14612"/>
                  </a:lnTo>
                  <a:cubicBezTo>
                    <a:pt x="4050" y="14729"/>
                    <a:pt x="4184" y="14824"/>
                    <a:pt x="4350" y="14824"/>
                  </a:cubicBezTo>
                  <a:lnTo>
                    <a:pt x="6750" y="14824"/>
                  </a:lnTo>
                  <a:cubicBezTo>
                    <a:pt x="6916" y="14824"/>
                    <a:pt x="7050" y="14729"/>
                    <a:pt x="7050" y="14612"/>
                  </a:cubicBezTo>
                  <a:lnTo>
                    <a:pt x="7050" y="13341"/>
                  </a:lnTo>
                  <a:cubicBezTo>
                    <a:pt x="7050" y="13224"/>
                    <a:pt x="6916" y="13129"/>
                    <a:pt x="6750" y="13129"/>
                  </a:cubicBezTo>
                  <a:cubicBezTo>
                    <a:pt x="6750" y="13129"/>
                    <a:pt x="4350" y="13129"/>
                    <a:pt x="4350" y="13129"/>
                  </a:cubicBezTo>
                  <a:close/>
                  <a:moveTo>
                    <a:pt x="6750" y="15247"/>
                  </a:moveTo>
                  <a:lnTo>
                    <a:pt x="4350" y="15247"/>
                  </a:lnTo>
                  <a:cubicBezTo>
                    <a:pt x="3854" y="15247"/>
                    <a:pt x="3450" y="14962"/>
                    <a:pt x="3450" y="14612"/>
                  </a:cubicBezTo>
                  <a:lnTo>
                    <a:pt x="3450" y="13341"/>
                  </a:lnTo>
                  <a:cubicBezTo>
                    <a:pt x="3450" y="12991"/>
                    <a:pt x="3854" y="12706"/>
                    <a:pt x="4350" y="12706"/>
                  </a:cubicBezTo>
                  <a:lnTo>
                    <a:pt x="6750" y="12706"/>
                  </a:lnTo>
                  <a:cubicBezTo>
                    <a:pt x="7246" y="12706"/>
                    <a:pt x="7650" y="12991"/>
                    <a:pt x="7650" y="13341"/>
                  </a:cubicBezTo>
                  <a:lnTo>
                    <a:pt x="7650" y="14612"/>
                  </a:lnTo>
                  <a:cubicBezTo>
                    <a:pt x="7650" y="14962"/>
                    <a:pt x="7246" y="15247"/>
                    <a:pt x="6750" y="15247"/>
                  </a:cubicBezTo>
                  <a:close/>
                  <a:moveTo>
                    <a:pt x="15300" y="8912"/>
                  </a:moveTo>
                  <a:cubicBezTo>
                    <a:pt x="15134" y="8912"/>
                    <a:pt x="15000" y="9007"/>
                    <a:pt x="15000" y="9124"/>
                  </a:cubicBezTo>
                  <a:lnTo>
                    <a:pt x="15000" y="10394"/>
                  </a:lnTo>
                  <a:cubicBezTo>
                    <a:pt x="15000" y="10511"/>
                    <a:pt x="15134" y="10606"/>
                    <a:pt x="15300" y="10606"/>
                  </a:cubicBezTo>
                  <a:lnTo>
                    <a:pt x="17700" y="10606"/>
                  </a:lnTo>
                  <a:cubicBezTo>
                    <a:pt x="17866" y="10606"/>
                    <a:pt x="18000" y="10511"/>
                    <a:pt x="18000" y="10394"/>
                  </a:cubicBezTo>
                  <a:lnTo>
                    <a:pt x="18000" y="9124"/>
                  </a:lnTo>
                  <a:cubicBezTo>
                    <a:pt x="18000" y="9007"/>
                    <a:pt x="17866" y="8912"/>
                    <a:pt x="17700" y="8912"/>
                  </a:cubicBezTo>
                  <a:cubicBezTo>
                    <a:pt x="17700" y="8912"/>
                    <a:pt x="15300" y="8912"/>
                    <a:pt x="15300" y="8912"/>
                  </a:cubicBezTo>
                  <a:close/>
                  <a:moveTo>
                    <a:pt x="17700" y="11030"/>
                  </a:moveTo>
                  <a:lnTo>
                    <a:pt x="15300" y="11030"/>
                  </a:lnTo>
                  <a:cubicBezTo>
                    <a:pt x="14804" y="11030"/>
                    <a:pt x="14400" y="10745"/>
                    <a:pt x="14400" y="10394"/>
                  </a:cubicBezTo>
                  <a:lnTo>
                    <a:pt x="14400" y="9124"/>
                  </a:lnTo>
                  <a:cubicBezTo>
                    <a:pt x="14400" y="8773"/>
                    <a:pt x="14804" y="8488"/>
                    <a:pt x="15300" y="8488"/>
                  </a:cubicBezTo>
                  <a:lnTo>
                    <a:pt x="17700" y="8488"/>
                  </a:lnTo>
                  <a:cubicBezTo>
                    <a:pt x="18196" y="8488"/>
                    <a:pt x="18600" y="8773"/>
                    <a:pt x="18600" y="9124"/>
                  </a:cubicBezTo>
                  <a:lnTo>
                    <a:pt x="18600" y="10394"/>
                  </a:lnTo>
                  <a:cubicBezTo>
                    <a:pt x="18600" y="10745"/>
                    <a:pt x="18196" y="11030"/>
                    <a:pt x="17700" y="11030"/>
                  </a:cubicBezTo>
                  <a:close/>
                  <a:moveTo>
                    <a:pt x="9825" y="8912"/>
                  </a:moveTo>
                  <a:cubicBezTo>
                    <a:pt x="9659" y="8912"/>
                    <a:pt x="9525" y="9007"/>
                    <a:pt x="9525" y="9124"/>
                  </a:cubicBezTo>
                  <a:lnTo>
                    <a:pt x="9525" y="10394"/>
                  </a:lnTo>
                  <a:cubicBezTo>
                    <a:pt x="9525" y="10511"/>
                    <a:pt x="9659" y="10606"/>
                    <a:pt x="9825" y="10606"/>
                  </a:cubicBezTo>
                  <a:lnTo>
                    <a:pt x="12225" y="10606"/>
                  </a:lnTo>
                  <a:cubicBezTo>
                    <a:pt x="12391" y="10606"/>
                    <a:pt x="12525" y="10511"/>
                    <a:pt x="12525" y="10394"/>
                  </a:cubicBezTo>
                  <a:lnTo>
                    <a:pt x="12525" y="9124"/>
                  </a:lnTo>
                  <a:cubicBezTo>
                    <a:pt x="12525" y="9007"/>
                    <a:pt x="12391" y="8912"/>
                    <a:pt x="12225" y="8912"/>
                  </a:cubicBezTo>
                  <a:cubicBezTo>
                    <a:pt x="12225" y="8912"/>
                    <a:pt x="9825" y="8912"/>
                    <a:pt x="9825" y="8912"/>
                  </a:cubicBezTo>
                  <a:close/>
                  <a:moveTo>
                    <a:pt x="12225" y="11030"/>
                  </a:moveTo>
                  <a:lnTo>
                    <a:pt x="9825" y="11030"/>
                  </a:lnTo>
                  <a:cubicBezTo>
                    <a:pt x="9329" y="11030"/>
                    <a:pt x="8925" y="10745"/>
                    <a:pt x="8925" y="10394"/>
                  </a:cubicBezTo>
                  <a:lnTo>
                    <a:pt x="8925" y="9124"/>
                  </a:lnTo>
                  <a:cubicBezTo>
                    <a:pt x="8925" y="8773"/>
                    <a:pt x="9329" y="8488"/>
                    <a:pt x="9825" y="8488"/>
                  </a:cubicBezTo>
                  <a:lnTo>
                    <a:pt x="12225" y="8488"/>
                  </a:lnTo>
                  <a:cubicBezTo>
                    <a:pt x="12721" y="8488"/>
                    <a:pt x="13125" y="8773"/>
                    <a:pt x="13125" y="9124"/>
                  </a:cubicBezTo>
                  <a:lnTo>
                    <a:pt x="13125" y="10394"/>
                  </a:lnTo>
                  <a:cubicBezTo>
                    <a:pt x="13125" y="10745"/>
                    <a:pt x="12721" y="11030"/>
                    <a:pt x="12225" y="11030"/>
                  </a:cubicBezTo>
                  <a:close/>
                  <a:moveTo>
                    <a:pt x="4350" y="8912"/>
                  </a:moveTo>
                  <a:cubicBezTo>
                    <a:pt x="4184" y="8912"/>
                    <a:pt x="4050" y="9007"/>
                    <a:pt x="4050" y="9124"/>
                  </a:cubicBezTo>
                  <a:lnTo>
                    <a:pt x="4050" y="10394"/>
                  </a:lnTo>
                  <a:cubicBezTo>
                    <a:pt x="4050" y="10511"/>
                    <a:pt x="4184" y="10606"/>
                    <a:pt x="4350" y="10606"/>
                  </a:cubicBezTo>
                  <a:lnTo>
                    <a:pt x="6750" y="10606"/>
                  </a:lnTo>
                  <a:cubicBezTo>
                    <a:pt x="6916" y="10606"/>
                    <a:pt x="7050" y="10511"/>
                    <a:pt x="7050" y="10394"/>
                  </a:cubicBezTo>
                  <a:lnTo>
                    <a:pt x="7050" y="9124"/>
                  </a:lnTo>
                  <a:cubicBezTo>
                    <a:pt x="7050" y="9007"/>
                    <a:pt x="6916" y="8912"/>
                    <a:pt x="6750" y="8912"/>
                  </a:cubicBezTo>
                  <a:cubicBezTo>
                    <a:pt x="6750" y="8912"/>
                    <a:pt x="4350" y="8912"/>
                    <a:pt x="4350" y="8912"/>
                  </a:cubicBezTo>
                  <a:close/>
                  <a:moveTo>
                    <a:pt x="6750" y="11030"/>
                  </a:moveTo>
                  <a:lnTo>
                    <a:pt x="4350" y="11030"/>
                  </a:lnTo>
                  <a:cubicBezTo>
                    <a:pt x="3854" y="11030"/>
                    <a:pt x="3450" y="10745"/>
                    <a:pt x="3450" y="10394"/>
                  </a:cubicBezTo>
                  <a:lnTo>
                    <a:pt x="3450" y="9124"/>
                  </a:lnTo>
                  <a:cubicBezTo>
                    <a:pt x="3450" y="8773"/>
                    <a:pt x="3854" y="8488"/>
                    <a:pt x="4350" y="8488"/>
                  </a:cubicBezTo>
                  <a:lnTo>
                    <a:pt x="6750" y="8488"/>
                  </a:lnTo>
                  <a:cubicBezTo>
                    <a:pt x="7246" y="8488"/>
                    <a:pt x="7650" y="8773"/>
                    <a:pt x="7650" y="9124"/>
                  </a:cubicBezTo>
                  <a:lnTo>
                    <a:pt x="7650" y="10394"/>
                  </a:lnTo>
                  <a:cubicBezTo>
                    <a:pt x="7650" y="10745"/>
                    <a:pt x="7246" y="11030"/>
                    <a:pt x="6750" y="11030"/>
                  </a:cubicBezTo>
                  <a:close/>
                  <a:moveTo>
                    <a:pt x="3900" y="2559"/>
                  </a:moveTo>
                  <a:cubicBezTo>
                    <a:pt x="3734" y="2559"/>
                    <a:pt x="3600" y="2654"/>
                    <a:pt x="3600" y="2771"/>
                  </a:cubicBezTo>
                  <a:lnTo>
                    <a:pt x="3600" y="6159"/>
                  </a:lnTo>
                  <a:cubicBezTo>
                    <a:pt x="3600" y="6276"/>
                    <a:pt x="3734" y="6371"/>
                    <a:pt x="3900" y="6371"/>
                  </a:cubicBezTo>
                  <a:lnTo>
                    <a:pt x="17700" y="6371"/>
                  </a:lnTo>
                  <a:cubicBezTo>
                    <a:pt x="17866" y="6371"/>
                    <a:pt x="18000" y="6276"/>
                    <a:pt x="18000" y="6159"/>
                  </a:cubicBezTo>
                  <a:lnTo>
                    <a:pt x="18000" y="2771"/>
                  </a:lnTo>
                  <a:cubicBezTo>
                    <a:pt x="18000" y="2654"/>
                    <a:pt x="17866" y="2559"/>
                    <a:pt x="17700" y="2559"/>
                  </a:cubicBezTo>
                  <a:cubicBezTo>
                    <a:pt x="17700" y="2559"/>
                    <a:pt x="3900" y="2559"/>
                    <a:pt x="3900" y="2559"/>
                  </a:cubicBezTo>
                  <a:close/>
                  <a:moveTo>
                    <a:pt x="17700" y="6794"/>
                  </a:moveTo>
                  <a:lnTo>
                    <a:pt x="3900" y="6794"/>
                  </a:lnTo>
                  <a:cubicBezTo>
                    <a:pt x="3404" y="6794"/>
                    <a:pt x="3000" y="6509"/>
                    <a:pt x="3000" y="6159"/>
                  </a:cubicBezTo>
                  <a:lnTo>
                    <a:pt x="3000" y="2771"/>
                  </a:lnTo>
                  <a:cubicBezTo>
                    <a:pt x="3000" y="2420"/>
                    <a:pt x="3404" y="2135"/>
                    <a:pt x="3900" y="2135"/>
                  </a:cubicBezTo>
                  <a:lnTo>
                    <a:pt x="17700" y="2135"/>
                  </a:lnTo>
                  <a:cubicBezTo>
                    <a:pt x="18196" y="2135"/>
                    <a:pt x="18600" y="2420"/>
                    <a:pt x="18600" y="2771"/>
                  </a:cubicBezTo>
                  <a:lnTo>
                    <a:pt x="18600" y="6159"/>
                  </a:lnTo>
                  <a:cubicBezTo>
                    <a:pt x="18600" y="6509"/>
                    <a:pt x="18196" y="6794"/>
                    <a:pt x="17700" y="6794"/>
                  </a:cubicBezTo>
                  <a:close/>
                  <a:moveTo>
                    <a:pt x="1500" y="424"/>
                  </a:moveTo>
                  <a:cubicBezTo>
                    <a:pt x="1004" y="424"/>
                    <a:pt x="600" y="708"/>
                    <a:pt x="600" y="1059"/>
                  </a:cubicBezTo>
                  <a:lnTo>
                    <a:pt x="600" y="20541"/>
                  </a:lnTo>
                  <a:cubicBezTo>
                    <a:pt x="600" y="20892"/>
                    <a:pt x="1004" y="21176"/>
                    <a:pt x="1500" y="21176"/>
                  </a:cubicBezTo>
                  <a:lnTo>
                    <a:pt x="20100" y="21176"/>
                  </a:lnTo>
                  <a:cubicBezTo>
                    <a:pt x="20596" y="21176"/>
                    <a:pt x="21000" y="20892"/>
                    <a:pt x="21000" y="20541"/>
                  </a:cubicBezTo>
                  <a:lnTo>
                    <a:pt x="21000" y="1059"/>
                  </a:lnTo>
                  <a:cubicBezTo>
                    <a:pt x="21000" y="708"/>
                    <a:pt x="20596" y="424"/>
                    <a:pt x="20100" y="424"/>
                  </a:cubicBezTo>
                  <a:cubicBezTo>
                    <a:pt x="20100" y="424"/>
                    <a:pt x="1500" y="424"/>
                    <a:pt x="1500" y="424"/>
                  </a:cubicBezTo>
                  <a:close/>
                  <a:moveTo>
                    <a:pt x="20100" y="21600"/>
                  </a:moveTo>
                  <a:lnTo>
                    <a:pt x="1500" y="21600"/>
                  </a:lnTo>
                  <a:cubicBezTo>
                    <a:pt x="673" y="21600"/>
                    <a:pt x="0" y="21125"/>
                    <a:pt x="0" y="20541"/>
                  </a:cubicBezTo>
                  <a:lnTo>
                    <a:pt x="0" y="1059"/>
                  </a:lnTo>
                  <a:cubicBezTo>
                    <a:pt x="0" y="475"/>
                    <a:pt x="673" y="0"/>
                    <a:pt x="1500" y="0"/>
                  </a:cubicBezTo>
                  <a:lnTo>
                    <a:pt x="20100" y="0"/>
                  </a:lnTo>
                  <a:cubicBezTo>
                    <a:pt x="20927" y="0"/>
                    <a:pt x="21600" y="475"/>
                    <a:pt x="21600" y="1059"/>
                  </a:cubicBezTo>
                  <a:lnTo>
                    <a:pt x="21600" y="20541"/>
                  </a:lnTo>
                  <a:cubicBezTo>
                    <a:pt x="21600" y="21125"/>
                    <a:pt x="20927" y="21600"/>
                    <a:pt x="20100" y="21600"/>
                  </a:cubicBezTo>
                  <a:close/>
                </a:path>
              </a:pathLst>
            </a:custGeom>
            <a:solidFill>
              <a:srgbClr val="FFFFFF"/>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grpSp>
        <p:nvGrpSpPr>
          <p:cNvPr id="19" name="Group 11"/>
          <p:cNvGrpSpPr/>
          <p:nvPr/>
        </p:nvGrpSpPr>
        <p:grpSpPr>
          <a:xfrm>
            <a:off x="8831263" y="1484313"/>
            <a:ext cx="1081087" cy="1081087"/>
            <a:chOff x="-1" y="0"/>
            <a:chExt cx="1730446" cy="1730446"/>
          </a:xfrm>
        </p:grpSpPr>
        <p:sp>
          <p:nvSpPr>
            <p:cNvPr id="29" name="AutoShape 12"/>
            <p:cNvSpPr/>
            <p:nvPr/>
          </p:nvSpPr>
          <p:spPr bwMode="auto">
            <a:xfrm>
              <a:off x="-1" y="0"/>
              <a:ext cx="1730446" cy="1730446"/>
            </a:xfrm>
            <a:custGeom>
              <a:avLst/>
              <a:gdLst>
                <a:gd name="T0" fmla="*/ 865144 w 19679"/>
                <a:gd name="T1" fmla="*/ 949352 h 19679"/>
                <a:gd name="T2" fmla="*/ 865144 w 19679"/>
                <a:gd name="T3" fmla="*/ 949352 h 19679"/>
                <a:gd name="T4" fmla="*/ 865144 w 19679"/>
                <a:gd name="T5" fmla="*/ 949352 h 19679"/>
                <a:gd name="T6" fmla="*/ 865144 w 19679"/>
                <a:gd name="T7" fmla="*/ 949352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56B1BC"/>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30" name="AutoShape 13"/>
            <p:cNvSpPr/>
            <p:nvPr/>
          </p:nvSpPr>
          <p:spPr bwMode="auto">
            <a:xfrm>
              <a:off x="368449" y="368450"/>
              <a:ext cx="993547" cy="993547"/>
            </a:xfrm>
            <a:custGeom>
              <a:avLst/>
              <a:gdLst>
                <a:gd name="T0" fmla="*/ 496888 w 21600"/>
                <a:gd name="T1" fmla="*/ 496735 h 21600"/>
                <a:gd name="T2" fmla="*/ 496888 w 21600"/>
                <a:gd name="T3" fmla="*/ 496735 h 21600"/>
                <a:gd name="T4" fmla="*/ 496888 w 21600"/>
                <a:gd name="T5" fmla="*/ 496735 h 21600"/>
                <a:gd name="T6" fmla="*/ 496888 w 21600"/>
                <a:gd name="T7" fmla="*/ 49673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849" y="17347"/>
                  </a:moveTo>
                  <a:cubicBezTo>
                    <a:pt x="17853" y="16804"/>
                    <a:pt x="16646" y="16374"/>
                    <a:pt x="15311" y="16076"/>
                  </a:cubicBezTo>
                  <a:cubicBezTo>
                    <a:pt x="15720" y="14573"/>
                    <a:pt x="15960" y="12848"/>
                    <a:pt x="15977" y="11012"/>
                  </a:cubicBezTo>
                  <a:lnTo>
                    <a:pt x="21174" y="11012"/>
                  </a:lnTo>
                  <a:cubicBezTo>
                    <a:pt x="21127" y="13320"/>
                    <a:pt x="20306" y="15555"/>
                    <a:pt x="18849" y="17347"/>
                  </a:cubicBezTo>
                  <a:close/>
                  <a:moveTo>
                    <a:pt x="18568" y="17678"/>
                  </a:moveTo>
                  <a:cubicBezTo>
                    <a:pt x="16952" y="19505"/>
                    <a:pt x="14766" y="20689"/>
                    <a:pt x="12387" y="21055"/>
                  </a:cubicBezTo>
                  <a:cubicBezTo>
                    <a:pt x="13561" y="20254"/>
                    <a:pt x="14552" y="18615"/>
                    <a:pt x="15194" y="16483"/>
                  </a:cubicBezTo>
                  <a:cubicBezTo>
                    <a:pt x="16465" y="16765"/>
                    <a:pt x="17615" y="17168"/>
                    <a:pt x="18569" y="17677"/>
                  </a:cubicBezTo>
                  <a:cubicBezTo>
                    <a:pt x="18568" y="17677"/>
                    <a:pt x="18568" y="17678"/>
                    <a:pt x="18568" y="17678"/>
                  </a:cubicBezTo>
                  <a:close/>
                  <a:moveTo>
                    <a:pt x="2998" y="17642"/>
                  </a:moveTo>
                  <a:cubicBezTo>
                    <a:pt x="3939" y="17151"/>
                    <a:pt x="5066" y="16759"/>
                    <a:pt x="6308" y="16484"/>
                  </a:cubicBezTo>
                  <a:cubicBezTo>
                    <a:pt x="6945" y="18598"/>
                    <a:pt x="7925" y="20227"/>
                    <a:pt x="9087" y="21035"/>
                  </a:cubicBezTo>
                  <a:cubicBezTo>
                    <a:pt x="6741" y="20643"/>
                    <a:pt x="4592" y="19457"/>
                    <a:pt x="2998" y="17642"/>
                  </a:cubicBezTo>
                  <a:close/>
                  <a:moveTo>
                    <a:pt x="426" y="11012"/>
                  </a:moveTo>
                  <a:lnTo>
                    <a:pt x="5525" y="11012"/>
                  </a:lnTo>
                  <a:cubicBezTo>
                    <a:pt x="5542" y="12848"/>
                    <a:pt x="5782" y="14574"/>
                    <a:pt x="6192" y="16077"/>
                  </a:cubicBezTo>
                  <a:cubicBezTo>
                    <a:pt x="4886" y="16369"/>
                    <a:pt x="3703" y="16786"/>
                    <a:pt x="2720" y="17311"/>
                  </a:cubicBezTo>
                  <a:cubicBezTo>
                    <a:pt x="1282" y="15528"/>
                    <a:pt x="473" y="13305"/>
                    <a:pt x="426" y="11012"/>
                  </a:cubicBezTo>
                  <a:close/>
                  <a:moveTo>
                    <a:pt x="2719" y="4289"/>
                  </a:moveTo>
                  <a:cubicBezTo>
                    <a:pt x="3702" y="4815"/>
                    <a:pt x="4886" y="5232"/>
                    <a:pt x="6191" y="5523"/>
                  </a:cubicBezTo>
                  <a:cubicBezTo>
                    <a:pt x="5782" y="7027"/>
                    <a:pt x="5542" y="8752"/>
                    <a:pt x="5525" y="10588"/>
                  </a:cubicBezTo>
                  <a:lnTo>
                    <a:pt x="426" y="10588"/>
                  </a:lnTo>
                  <a:cubicBezTo>
                    <a:pt x="473" y="8292"/>
                    <a:pt x="1282" y="6069"/>
                    <a:pt x="2719" y="4289"/>
                  </a:cubicBezTo>
                  <a:close/>
                  <a:moveTo>
                    <a:pt x="2998" y="3958"/>
                  </a:moveTo>
                  <a:cubicBezTo>
                    <a:pt x="4591" y="2145"/>
                    <a:pt x="6737" y="959"/>
                    <a:pt x="9079" y="567"/>
                  </a:cubicBezTo>
                  <a:cubicBezTo>
                    <a:pt x="7921" y="1377"/>
                    <a:pt x="6943" y="3005"/>
                    <a:pt x="6308" y="5116"/>
                  </a:cubicBezTo>
                  <a:cubicBezTo>
                    <a:pt x="5066" y="4841"/>
                    <a:pt x="3939" y="4450"/>
                    <a:pt x="2998" y="3958"/>
                  </a:cubicBezTo>
                  <a:cubicBezTo>
                    <a:pt x="2998" y="3958"/>
                    <a:pt x="2998" y="3958"/>
                    <a:pt x="2998" y="3958"/>
                  </a:cubicBezTo>
                  <a:close/>
                  <a:moveTo>
                    <a:pt x="18569" y="3923"/>
                  </a:moveTo>
                  <a:cubicBezTo>
                    <a:pt x="18569" y="3923"/>
                    <a:pt x="18569" y="3923"/>
                    <a:pt x="18569" y="3923"/>
                  </a:cubicBezTo>
                  <a:cubicBezTo>
                    <a:pt x="17615" y="4431"/>
                    <a:pt x="16465" y="4835"/>
                    <a:pt x="15195" y="5117"/>
                  </a:cubicBezTo>
                  <a:cubicBezTo>
                    <a:pt x="14554" y="2986"/>
                    <a:pt x="13564" y="1348"/>
                    <a:pt x="12392" y="546"/>
                  </a:cubicBezTo>
                  <a:cubicBezTo>
                    <a:pt x="14769" y="913"/>
                    <a:pt x="16953" y="2097"/>
                    <a:pt x="18569" y="3923"/>
                  </a:cubicBezTo>
                  <a:close/>
                  <a:moveTo>
                    <a:pt x="11012" y="10588"/>
                  </a:moveTo>
                  <a:lnTo>
                    <a:pt x="11012" y="6005"/>
                  </a:lnTo>
                  <a:cubicBezTo>
                    <a:pt x="12369" y="5990"/>
                    <a:pt x="13688" y="5853"/>
                    <a:pt x="14909" y="5608"/>
                  </a:cubicBezTo>
                  <a:cubicBezTo>
                    <a:pt x="15304" y="7079"/>
                    <a:pt x="15537" y="8777"/>
                    <a:pt x="15554" y="10588"/>
                  </a:cubicBezTo>
                  <a:cubicBezTo>
                    <a:pt x="15554" y="10588"/>
                    <a:pt x="11012" y="10588"/>
                    <a:pt x="11012" y="10588"/>
                  </a:cubicBezTo>
                  <a:close/>
                  <a:moveTo>
                    <a:pt x="11012" y="15595"/>
                  </a:moveTo>
                  <a:lnTo>
                    <a:pt x="11012" y="11012"/>
                  </a:lnTo>
                  <a:lnTo>
                    <a:pt x="15554" y="11012"/>
                  </a:lnTo>
                  <a:cubicBezTo>
                    <a:pt x="15537" y="12823"/>
                    <a:pt x="15304" y="14521"/>
                    <a:pt x="14909" y="15991"/>
                  </a:cubicBezTo>
                  <a:cubicBezTo>
                    <a:pt x="13687" y="15747"/>
                    <a:pt x="12368" y="15610"/>
                    <a:pt x="11012" y="15595"/>
                  </a:cubicBezTo>
                  <a:close/>
                  <a:moveTo>
                    <a:pt x="11012" y="16018"/>
                  </a:moveTo>
                  <a:cubicBezTo>
                    <a:pt x="12329" y="16034"/>
                    <a:pt x="13609" y="16165"/>
                    <a:pt x="14794" y="16399"/>
                  </a:cubicBezTo>
                  <a:cubicBezTo>
                    <a:pt x="13983" y="19122"/>
                    <a:pt x="12598" y="20977"/>
                    <a:pt x="11012" y="21161"/>
                  </a:cubicBezTo>
                  <a:cubicBezTo>
                    <a:pt x="11012" y="21161"/>
                    <a:pt x="11012" y="16018"/>
                    <a:pt x="11012" y="16018"/>
                  </a:cubicBezTo>
                  <a:close/>
                  <a:moveTo>
                    <a:pt x="10589" y="16017"/>
                  </a:moveTo>
                  <a:lnTo>
                    <a:pt x="10589" y="21170"/>
                  </a:lnTo>
                  <a:cubicBezTo>
                    <a:pt x="8961" y="21053"/>
                    <a:pt x="7537" y="19179"/>
                    <a:pt x="6709" y="16400"/>
                  </a:cubicBezTo>
                  <a:cubicBezTo>
                    <a:pt x="7924" y="16159"/>
                    <a:pt x="9238" y="16027"/>
                    <a:pt x="10589" y="16017"/>
                  </a:cubicBezTo>
                  <a:close/>
                  <a:moveTo>
                    <a:pt x="10589" y="11012"/>
                  </a:moveTo>
                  <a:lnTo>
                    <a:pt x="10589" y="15594"/>
                  </a:lnTo>
                  <a:cubicBezTo>
                    <a:pt x="9199" y="15604"/>
                    <a:pt x="7846" y="15742"/>
                    <a:pt x="6593" y="15992"/>
                  </a:cubicBezTo>
                  <a:cubicBezTo>
                    <a:pt x="6198" y="14522"/>
                    <a:pt x="5965" y="12823"/>
                    <a:pt x="5948" y="11012"/>
                  </a:cubicBezTo>
                  <a:cubicBezTo>
                    <a:pt x="5948" y="11012"/>
                    <a:pt x="10589" y="11012"/>
                    <a:pt x="10589" y="11012"/>
                  </a:cubicBezTo>
                  <a:close/>
                  <a:moveTo>
                    <a:pt x="10589" y="6006"/>
                  </a:moveTo>
                  <a:lnTo>
                    <a:pt x="10589" y="10588"/>
                  </a:lnTo>
                  <a:lnTo>
                    <a:pt x="5948" y="10588"/>
                  </a:lnTo>
                  <a:cubicBezTo>
                    <a:pt x="5965" y="8777"/>
                    <a:pt x="6198" y="7079"/>
                    <a:pt x="6593" y="5608"/>
                  </a:cubicBezTo>
                  <a:cubicBezTo>
                    <a:pt x="7845" y="5859"/>
                    <a:pt x="9199" y="5996"/>
                    <a:pt x="10589" y="6006"/>
                  </a:cubicBezTo>
                  <a:close/>
                  <a:moveTo>
                    <a:pt x="10589" y="5583"/>
                  </a:moveTo>
                  <a:cubicBezTo>
                    <a:pt x="9238" y="5573"/>
                    <a:pt x="7924" y="5441"/>
                    <a:pt x="6708" y="5200"/>
                  </a:cubicBezTo>
                  <a:cubicBezTo>
                    <a:pt x="7536" y="2420"/>
                    <a:pt x="8961" y="546"/>
                    <a:pt x="10589" y="428"/>
                  </a:cubicBezTo>
                  <a:cubicBezTo>
                    <a:pt x="10589" y="428"/>
                    <a:pt x="10589" y="5583"/>
                    <a:pt x="10589" y="5583"/>
                  </a:cubicBezTo>
                  <a:close/>
                  <a:moveTo>
                    <a:pt x="14794" y="5201"/>
                  </a:moveTo>
                  <a:cubicBezTo>
                    <a:pt x="13609" y="5435"/>
                    <a:pt x="12330" y="5566"/>
                    <a:pt x="11012" y="5582"/>
                  </a:cubicBezTo>
                  <a:lnTo>
                    <a:pt x="11012" y="437"/>
                  </a:lnTo>
                  <a:cubicBezTo>
                    <a:pt x="12599" y="622"/>
                    <a:pt x="13983" y="2477"/>
                    <a:pt x="14794" y="5201"/>
                  </a:cubicBezTo>
                  <a:close/>
                  <a:moveTo>
                    <a:pt x="21174" y="10588"/>
                  </a:moveTo>
                  <a:lnTo>
                    <a:pt x="15977" y="10588"/>
                  </a:lnTo>
                  <a:cubicBezTo>
                    <a:pt x="15960" y="8752"/>
                    <a:pt x="15720" y="7027"/>
                    <a:pt x="15311" y="5523"/>
                  </a:cubicBezTo>
                  <a:cubicBezTo>
                    <a:pt x="16645" y="5224"/>
                    <a:pt x="17851" y="4794"/>
                    <a:pt x="18847" y="4251"/>
                  </a:cubicBezTo>
                  <a:cubicBezTo>
                    <a:pt x="20306" y="6040"/>
                    <a:pt x="21127" y="8276"/>
                    <a:pt x="21174" y="10588"/>
                  </a:cubicBezTo>
                  <a:close/>
                  <a:moveTo>
                    <a:pt x="19062" y="3846"/>
                  </a:moveTo>
                  <a:cubicBezTo>
                    <a:pt x="17005" y="1402"/>
                    <a:pt x="13994" y="0"/>
                    <a:pt x="10802" y="0"/>
                  </a:cubicBezTo>
                  <a:cubicBezTo>
                    <a:pt x="7591" y="0"/>
                    <a:pt x="4567" y="1416"/>
                    <a:pt x="2504" y="3884"/>
                  </a:cubicBezTo>
                  <a:cubicBezTo>
                    <a:pt x="889" y="5815"/>
                    <a:pt x="0" y="8272"/>
                    <a:pt x="0" y="10800"/>
                  </a:cubicBezTo>
                  <a:cubicBezTo>
                    <a:pt x="0" y="13325"/>
                    <a:pt x="889" y="15781"/>
                    <a:pt x="2504" y="17716"/>
                  </a:cubicBezTo>
                  <a:cubicBezTo>
                    <a:pt x="4567" y="20185"/>
                    <a:pt x="7591" y="21600"/>
                    <a:pt x="10802" y="21600"/>
                  </a:cubicBezTo>
                  <a:cubicBezTo>
                    <a:pt x="13994" y="21600"/>
                    <a:pt x="17005" y="20198"/>
                    <a:pt x="19062" y="17754"/>
                  </a:cubicBezTo>
                  <a:cubicBezTo>
                    <a:pt x="20699" y="15810"/>
                    <a:pt x="21600" y="13341"/>
                    <a:pt x="21600" y="10800"/>
                  </a:cubicBezTo>
                  <a:cubicBezTo>
                    <a:pt x="21600" y="8256"/>
                    <a:pt x="20699" y="5786"/>
                    <a:pt x="19062" y="3846"/>
                  </a:cubicBezTo>
                  <a:close/>
                </a:path>
              </a:pathLst>
            </a:custGeom>
            <a:solidFill>
              <a:srgbClr val="FFFFFF"/>
            </a:solidFill>
            <a:ln>
              <a:noFill/>
            </a:ln>
            <a:effectLst/>
          </p:spPr>
          <p:txBody>
            <a:bodyPr lIns="0" tIns="0" rIns="0" bIns="0" anchor="ct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es-ES" sz="126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sp>
        <p:nvSpPr>
          <p:cNvPr id="34" name="Rectangle 21"/>
          <p:cNvSpPr/>
          <p:nvPr/>
        </p:nvSpPr>
        <p:spPr>
          <a:xfrm>
            <a:off x="982663" y="2420938"/>
            <a:ext cx="1200150" cy="368300"/>
          </a:xfrm>
          <a:prstGeom prst="rect">
            <a:avLst/>
          </a:prstGeom>
          <a:noFill/>
          <a:ln w="9525">
            <a:noFill/>
          </a:ln>
        </p:spPr>
        <p:txBody>
          <a:bodyPr lIns="0" tIns="0" rIns="0" bIns="0" anchor="ctr" anchorCtr="0"/>
          <a:p>
            <a:pPr algn="ctr">
              <a:lnSpc>
                <a:spcPct val="90000"/>
              </a:lnSpc>
              <a:buNone/>
            </a:pPr>
            <a:r>
              <a:rPr lang="zh-CN" altLang="en-US" dirty="0">
                <a:solidFill>
                  <a:srgbClr val="7F7F7F"/>
                </a:solidFill>
                <a:latin typeface="微软雅黑" panose="020B0503020204020204" pitchFamily="34" charset="-122"/>
                <a:ea typeface="微软雅黑" panose="020B0503020204020204" pitchFamily="34" charset="-122"/>
              </a:rPr>
              <a:t>学校</a:t>
            </a:r>
            <a:endParaRPr lang="en-US" altLang="zh-CN" dirty="0">
              <a:solidFill>
                <a:srgbClr val="7F7F7F"/>
              </a:solidFill>
              <a:latin typeface="微软雅黑" panose="020B0503020204020204" pitchFamily="34" charset="-122"/>
              <a:ea typeface="微软雅黑" panose="020B0503020204020204" pitchFamily="34" charset="-122"/>
            </a:endParaRPr>
          </a:p>
        </p:txBody>
      </p:sp>
      <p:sp>
        <p:nvSpPr>
          <p:cNvPr id="35" name="Rectangle 21"/>
          <p:cNvSpPr/>
          <p:nvPr/>
        </p:nvSpPr>
        <p:spPr>
          <a:xfrm>
            <a:off x="2638425" y="4005263"/>
            <a:ext cx="1198563" cy="369887"/>
          </a:xfrm>
          <a:prstGeom prst="rect">
            <a:avLst/>
          </a:prstGeom>
          <a:noFill/>
          <a:ln w="9525">
            <a:noFill/>
          </a:ln>
        </p:spPr>
        <p:txBody>
          <a:bodyPr lIns="0" tIns="0" rIns="0" bIns="0" anchor="ctr" anchorCtr="0"/>
          <a:p>
            <a:pPr algn="ctr">
              <a:lnSpc>
                <a:spcPct val="90000"/>
              </a:lnSpc>
              <a:buNone/>
            </a:pPr>
            <a:r>
              <a:rPr lang="zh-CN" altLang="en-US" dirty="0">
                <a:solidFill>
                  <a:srgbClr val="7F7F7F"/>
                </a:solidFill>
                <a:latin typeface="微软雅黑" panose="020B0503020204020204" pitchFamily="34" charset="-122"/>
                <a:ea typeface="微软雅黑" panose="020B0503020204020204" pitchFamily="34" charset="-122"/>
              </a:rPr>
              <a:t>家庭</a:t>
            </a:r>
            <a:endParaRPr lang="en-US" altLang="zh-CN" dirty="0">
              <a:solidFill>
                <a:srgbClr val="7F7F7F"/>
              </a:solidFill>
              <a:latin typeface="微软雅黑" panose="020B0503020204020204" pitchFamily="34" charset="-122"/>
              <a:ea typeface="微软雅黑" panose="020B0503020204020204" pitchFamily="34" charset="-122"/>
            </a:endParaRPr>
          </a:p>
        </p:txBody>
      </p:sp>
      <p:sp>
        <p:nvSpPr>
          <p:cNvPr id="36" name="Rectangle 21"/>
          <p:cNvSpPr/>
          <p:nvPr/>
        </p:nvSpPr>
        <p:spPr>
          <a:xfrm>
            <a:off x="1528763" y="5575300"/>
            <a:ext cx="1198562" cy="369888"/>
          </a:xfrm>
          <a:prstGeom prst="rect">
            <a:avLst/>
          </a:prstGeom>
          <a:noFill/>
          <a:ln w="9525">
            <a:noFill/>
          </a:ln>
        </p:spPr>
        <p:txBody>
          <a:bodyPr lIns="0" tIns="0" rIns="0" bIns="0" anchor="ctr" anchorCtr="0"/>
          <a:p>
            <a:pPr algn="ctr">
              <a:lnSpc>
                <a:spcPct val="90000"/>
              </a:lnSpc>
              <a:buNone/>
            </a:pPr>
            <a:r>
              <a:rPr lang="zh-CN" altLang="en-US" dirty="0">
                <a:solidFill>
                  <a:srgbClr val="7F7F7F"/>
                </a:solidFill>
                <a:latin typeface="微软雅黑" panose="020B0503020204020204" pitchFamily="34" charset="-122"/>
                <a:ea typeface="微软雅黑" panose="020B0503020204020204" pitchFamily="34" charset="-122"/>
              </a:rPr>
              <a:t>衣食住行</a:t>
            </a:r>
            <a:endParaRPr lang="en-US" altLang="zh-CN" dirty="0">
              <a:solidFill>
                <a:srgbClr val="7F7F7F"/>
              </a:solidFill>
              <a:latin typeface="微软雅黑" panose="020B0503020204020204" pitchFamily="34" charset="-122"/>
              <a:ea typeface="微软雅黑" panose="020B0503020204020204" pitchFamily="34" charset="-122"/>
            </a:endParaRPr>
          </a:p>
        </p:txBody>
      </p:sp>
      <p:sp>
        <p:nvSpPr>
          <p:cNvPr id="37" name="Rectangle 21"/>
          <p:cNvSpPr/>
          <p:nvPr/>
        </p:nvSpPr>
        <p:spPr>
          <a:xfrm>
            <a:off x="8759825" y="2636838"/>
            <a:ext cx="1198563" cy="369887"/>
          </a:xfrm>
          <a:prstGeom prst="rect">
            <a:avLst/>
          </a:prstGeom>
          <a:noFill/>
          <a:ln w="9525">
            <a:noFill/>
          </a:ln>
        </p:spPr>
        <p:txBody>
          <a:bodyPr lIns="0" tIns="0" rIns="0" bIns="0" anchor="ctr" anchorCtr="0"/>
          <a:p>
            <a:pPr algn="ctr">
              <a:lnSpc>
                <a:spcPct val="90000"/>
              </a:lnSpc>
              <a:buNone/>
            </a:pPr>
            <a:r>
              <a:rPr lang="zh-CN" altLang="en-US" dirty="0">
                <a:solidFill>
                  <a:srgbClr val="7F7F7F"/>
                </a:solidFill>
                <a:latin typeface="微软雅黑" panose="020B0503020204020204" pitchFamily="34" charset="-122"/>
                <a:ea typeface="微软雅黑" panose="020B0503020204020204" pitchFamily="34" charset="-122"/>
              </a:rPr>
              <a:t>移动网络</a:t>
            </a:r>
            <a:endParaRPr lang="en-US" altLang="zh-CN" dirty="0">
              <a:solidFill>
                <a:srgbClr val="7F7F7F"/>
              </a:solidFill>
              <a:latin typeface="微软雅黑" panose="020B0503020204020204" pitchFamily="34" charset="-122"/>
              <a:ea typeface="微软雅黑" panose="020B0503020204020204" pitchFamily="34" charset="-122"/>
            </a:endParaRPr>
          </a:p>
        </p:txBody>
      </p:sp>
      <p:sp>
        <p:nvSpPr>
          <p:cNvPr id="39" name="Rectangle 21"/>
          <p:cNvSpPr/>
          <p:nvPr/>
        </p:nvSpPr>
        <p:spPr>
          <a:xfrm>
            <a:off x="9191625" y="5300663"/>
            <a:ext cx="1200150" cy="369887"/>
          </a:xfrm>
          <a:prstGeom prst="rect">
            <a:avLst/>
          </a:prstGeom>
          <a:noFill/>
          <a:ln w="9525">
            <a:noFill/>
          </a:ln>
        </p:spPr>
        <p:txBody>
          <a:bodyPr lIns="0" tIns="0" rIns="0" bIns="0" anchor="ctr" anchorCtr="0"/>
          <a:p>
            <a:pPr algn="ctr">
              <a:lnSpc>
                <a:spcPct val="90000"/>
              </a:lnSpc>
              <a:buNone/>
            </a:pPr>
            <a:r>
              <a:rPr lang="zh-CN" altLang="en-US" dirty="0">
                <a:solidFill>
                  <a:srgbClr val="7F7F7F"/>
                </a:solidFill>
                <a:latin typeface="微软雅黑" panose="020B0503020204020204" pitchFamily="34" charset="-122"/>
                <a:ea typeface="微软雅黑" panose="020B0503020204020204" pitchFamily="34" charset="-122"/>
              </a:rPr>
              <a:t>工作</a:t>
            </a:r>
            <a:endParaRPr lang="en-US" altLang="zh-CN" dirty="0">
              <a:solidFill>
                <a:srgbClr val="7F7F7F"/>
              </a:solidFill>
              <a:latin typeface="微软雅黑" panose="020B0503020204020204" pitchFamily="34" charset="-122"/>
              <a:ea typeface="微软雅黑" panose="020B0503020204020204" pitchFamily="34" charset="-122"/>
            </a:endParaRPr>
          </a:p>
        </p:txBody>
      </p:sp>
      <p:sp>
        <p:nvSpPr>
          <p:cNvPr id="40" name="Rectángulo 1"/>
          <p:cNvSpPr/>
          <p:nvPr/>
        </p:nvSpPr>
        <p:spPr>
          <a:xfrm>
            <a:off x="3359150" y="5084763"/>
            <a:ext cx="5484813" cy="639762"/>
          </a:xfrm>
          <a:prstGeom prst="rect">
            <a:avLst/>
          </a:prstGeom>
          <a:noFill/>
          <a:ln w="9525">
            <a:noFill/>
          </a:ln>
        </p:spPr>
        <p:txBody>
          <a:bodyPr>
            <a:spAutoFit/>
          </a:bodyPr>
          <a:p>
            <a:pPr algn="ctr">
              <a:lnSpc>
                <a:spcPct val="150000"/>
              </a:lnSpc>
              <a:spcAft>
                <a:spcPts val="1200"/>
              </a:spcAft>
            </a:pPr>
            <a:r>
              <a:rPr lang="zh-CN" altLang="en-US" sz="2400" b="1" dirty="0">
                <a:solidFill>
                  <a:srgbClr val="6BDBCF"/>
                </a:solidFill>
                <a:latin typeface="微软雅黑" panose="020B0503020204020204" pitchFamily="34" charset="-122"/>
                <a:ea typeface="微软雅黑" panose="020B0503020204020204" pitchFamily="34" charset="-122"/>
                <a:sym typeface="微软雅黑" panose="020B0503020204020204" pitchFamily="34" charset="-122"/>
              </a:rPr>
              <a:t>生活中能体现“税”的无处不在</a:t>
            </a:r>
            <a:endParaRPr lang="en-US" altLang="zh-CN" sz="2400" b="1" dirty="0">
              <a:solidFill>
                <a:srgbClr val="6BDBC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par>
                                <p:cTn id="16" presetID="53" presetClass="entr" presetSubtype="16" fill="hold" nodeType="withEffect">
                                  <p:stCondLst>
                                    <p:cond delay="125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000000"/>
                                          </p:val>
                                        </p:tav>
                                        <p:tav tm="100000">
                                          <p:val>
                                            <p:strVal val="#ppt_w"/>
                                          </p:val>
                                        </p:tav>
                                      </p:tavLst>
                                    </p:anim>
                                    <p:anim calcmode="lin" valueType="num">
                                      <p:cBhvr>
                                        <p:cTn id="19" dur="500" fill="hold"/>
                                        <p:tgtEl>
                                          <p:spTgt spid="9"/>
                                        </p:tgtEl>
                                        <p:attrNameLst>
                                          <p:attrName>ppt_h</p:attrName>
                                        </p:attrNameLst>
                                      </p:cBhvr>
                                      <p:tavLst>
                                        <p:tav tm="0">
                                          <p:val>
                                            <p:fltVal val="0.000000"/>
                                          </p:val>
                                        </p:tav>
                                        <p:tav tm="100000">
                                          <p:val>
                                            <p:strVal val="#ppt_h"/>
                                          </p:val>
                                        </p:tav>
                                      </p:tavLst>
                                    </p:anim>
                                    <p:animEffect transition="in" filter="fade">
                                      <p:cBhvr>
                                        <p:cTn id="20" dur="500"/>
                                        <p:tgtEl>
                                          <p:spTgt spid="9"/>
                                        </p:tgtEl>
                                      </p:cBhvr>
                                    </p:animEffect>
                                  </p:childTnLst>
                                </p:cTn>
                              </p:par>
                              <p:par>
                                <p:cTn id="21" presetID="53" presetClass="entr" presetSubtype="16" fill="hold" grpId="0" nodeType="withEffect">
                                  <p:stCondLst>
                                    <p:cond delay="125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000000"/>
                                          </p:val>
                                        </p:tav>
                                        <p:tav tm="100000">
                                          <p:val>
                                            <p:strVal val="#ppt_w"/>
                                          </p:val>
                                        </p:tav>
                                      </p:tavLst>
                                    </p:anim>
                                    <p:anim calcmode="lin" valueType="num">
                                      <p:cBhvr>
                                        <p:cTn id="24" dur="500" fill="hold"/>
                                        <p:tgtEl>
                                          <p:spTgt spid="34"/>
                                        </p:tgtEl>
                                        <p:attrNameLst>
                                          <p:attrName>ppt_h</p:attrName>
                                        </p:attrNameLst>
                                      </p:cBhvr>
                                      <p:tavLst>
                                        <p:tav tm="0">
                                          <p:val>
                                            <p:fltVal val="0.000000"/>
                                          </p:val>
                                        </p:tav>
                                        <p:tav tm="100000">
                                          <p:val>
                                            <p:strVal val="#ppt_h"/>
                                          </p:val>
                                        </p:tav>
                                      </p:tavLst>
                                    </p:anim>
                                    <p:animEffect transition="in" filter="fade">
                                      <p:cBhvr>
                                        <p:cTn id="25" dur="500"/>
                                        <p:tgtEl>
                                          <p:spTgt spid="34"/>
                                        </p:tgtEl>
                                      </p:cBhvr>
                                    </p:animEffect>
                                  </p:childTnLst>
                                </p:cTn>
                              </p:par>
                              <p:par>
                                <p:cTn id="26" presetID="53" presetClass="entr" presetSubtype="16" fill="hold" nodeType="withEffect">
                                  <p:stCondLst>
                                    <p:cond delay="125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000000"/>
                                          </p:val>
                                        </p:tav>
                                        <p:tav tm="100000">
                                          <p:val>
                                            <p:strVal val="#ppt_w"/>
                                          </p:val>
                                        </p:tav>
                                      </p:tavLst>
                                    </p:anim>
                                    <p:anim calcmode="lin" valueType="num">
                                      <p:cBhvr>
                                        <p:cTn id="29" dur="500" fill="hold"/>
                                        <p:tgtEl>
                                          <p:spTgt spid="10"/>
                                        </p:tgtEl>
                                        <p:attrNameLst>
                                          <p:attrName>ppt_h</p:attrName>
                                        </p:attrNameLst>
                                      </p:cBhvr>
                                      <p:tavLst>
                                        <p:tav tm="0">
                                          <p:val>
                                            <p:fltVal val="0.000000"/>
                                          </p:val>
                                        </p:tav>
                                        <p:tav tm="100000">
                                          <p:val>
                                            <p:strVal val="#ppt_h"/>
                                          </p:val>
                                        </p:tav>
                                      </p:tavLst>
                                    </p:anim>
                                    <p:animEffect transition="in" filter="fade">
                                      <p:cBhvr>
                                        <p:cTn id="30" dur="500"/>
                                        <p:tgtEl>
                                          <p:spTgt spid="10"/>
                                        </p:tgtEl>
                                      </p:cBhvr>
                                    </p:animEffect>
                                  </p:childTnLst>
                                </p:cTn>
                              </p:par>
                              <p:par>
                                <p:cTn id="31" presetID="53" presetClass="entr" presetSubtype="16" fill="hold" grpId="0" nodeType="withEffect">
                                  <p:stCondLst>
                                    <p:cond delay="1250"/>
                                  </p:stCondLst>
                                  <p:childTnLst>
                                    <p:set>
                                      <p:cBhvr>
                                        <p:cTn id="32" dur="1" fill="hold">
                                          <p:stCondLst>
                                            <p:cond delay="0"/>
                                          </p:stCondLst>
                                        </p:cTn>
                                        <p:tgtEl>
                                          <p:spTgt spid="35"/>
                                        </p:tgtEl>
                                        <p:attrNameLst>
                                          <p:attrName>style.visibility</p:attrName>
                                        </p:attrNameLst>
                                      </p:cBhvr>
                                      <p:to>
                                        <p:strVal val="visible"/>
                                      </p:to>
                                    </p:set>
                                    <p:anim calcmode="lin" valueType="num">
                                      <p:cBhvr>
                                        <p:cTn id="33" dur="500" fill="hold"/>
                                        <p:tgtEl>
                                          <p:spTgt spid="35"/>
                                        </p:tgtEl>
                                        <p:attrNameLst>
                                          <p:attrName>ppt_w</p:attrName>
                                        </p:attrNameLst>
                                      </p:cBhvr>
                                      <p:tavLst>
                                        <p:tav tm="0">
                                          <p:val>
                                            <p:fltVal val="0.000000"/>
                                          </p:val>
                                        </p:tav>
                                        <p:tav tm="100000">
                                          <p:val>
                                            <p:strVal val="#ppt_w"/>
                                          </p:val>
                                        </p:tav>
                                      </p:tavLst>
                                    </p:anim>
                                    <p:anim calcmode="lin" valueType="num">
                                      <p:cBhvr>
                                        <p:cTn id="34" dur="500" fill="hold"/>
                                        <p:tgtEl>
                                          <p:spTgt spid="35"/>
                                        </p:tgtEl>
                                        <p:attrNameLst>
                                          <p:attrName>ppt_h</p:attrName>
                                        </p:attrNameLst>
                                      </p:cBhvr>
                                      <p:tavLst>
                                        <p:tav tm="0">
                                          <p:val>
                                            <p:fltVal val="0.000000"/>
                                          </p:val>
                                        </p:tav>
                                        <p:tav tm="100000">
                                          <p:val>
                                            <p:strVal val="#ppt_h"/>
                                          </p:val>
                                        </p:tav>
                                      </p:tavLst>
                                    </p:anim>
                                    <p:animEffect transition="in" filter="fade">
                                      <p:cBhvr>
                                        <p:cTn id="35" dur="500"/>
                                        <p:tgtEl>
                                          <p:spTgt spid="35"/>
                                        </p:tgtEl>
                                      </p:cBhvr>
                                    </p:animEffect>
                                  </p:childTnLst>
                                </p:cTn>
                              </p:par>
                              <p:par>
                                <p:cTn id="36" presetID="53" presetClass="entr" presetSubtype="16" fill="hold" nodeType="withEffect">
                                  <p:stCondLst>
                                    <p:cond delay="125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000000"/>
                                          </p:val>
                                        </p:tav>
                                        <p:tav tm="100000">
                                          <p:val>
                                            <p:strVal val="#ppt_w"/>
                                          </p:val>
                                        </p:tav>
                                      </p:tavLst>
                                    </p:anim>
                                    <p:anim calcmode="lin" valueType="num">
                                      <p:cBhvr>
                                        <p:cTn id="39" dur="500" fill="hold"/>
                                        <p:tgtEl>
                                          <p:spTgt spid="13"/>
                                        </p:tgtEl>
                                        <p:attrNameLst>
                                          <p:attrName>ppt_h</p:attrName>
                                        </p:attrNameLst>
                                      </p:cBhvr>
                                      <p:tavLst>
                                        <p:tav tm="0">
                                          <p:val>
                                            <p:fltVal val="0.000000"/>
                                          </p:val>
                                        </p:tav>
                                        <p:tav tm="100000">
                                          <p:val>
                                            <p:strVal val="#ppt_h"/>
                                          </p:val>
                                        </p:tav>
                                      </p:tavLst>
                                    </p:anim>
                                    <p:animEffect transition="in" filter="fade">
                                      <p:cBhvr>
                                        <p:cTn id="40" dur="500"/>
                                        <p:tgtEl>
                                          <p:spTgt spid="13"/>
                                        </p:tgtEl>
                                      </p:cBhvr>
                                    </p:animEffect>
                                  </p:childTnLst>
                                </p:cTn>
                              </p:par>
                              <p:par>
                                <p:cTn id="41" presetID="53" presetClass="entr" presetSubtype="16" fill="hold" grpId="0" nodeType="withEffect">
                                  <p:stCondLst>
                                    <p:cond delay="1250"/>
                                  </p:stCondLst>
                                  <p:childTnLst>
                                    <p:set>
                                      <p:cBhvr>
                                        <p:cTn id="42" dur="1" fill="hold">
                                          <p:stCondLst>
                                            <p:cond delay="0"/>
                                          </p:stCondLst>
                                        </p:cTn>
                                        <p:tgtEl>
                                          <p:spTgt spid="36"/>
                                        </p:tgtEl>
                                        <p:attrNameLst>
                                          <p:attrName>style.visibility</p:attrName>
                                        </p:attrNameLst>
                                      </p:cBhvr>
                                      <p:to>
                                        <p:strVal val="visible"/>
                                      </p:to>
                                    </p:set>
                                    <p:anim calcmode="lin" valueType="num">
                                      <p:cBhvr>
                                        <p:cTn id="43" dur="500" fill="hold"/>
                                        <p:tgtEl>
                                          <p:spTgt spid="36"/>
                                        </p:tgtEl>
                                        <p:attrNameLst>
                                          <p:attrName>ppt_w</p:attrName>
                                        </p:attrNameLst>
                                      </p:cBhvr>
                                      <p:tavLst>
                                        <p:tav tm="0">
                                          <p:val>
                                            <p:fltVal val="0.000000"/>
                                          </p:val>
                                        </p:tav>
                                        <p:tav tm="100000">
                                          <p:val>
                                            <p:strVal val="#ppt_w"/>
                                          </p:val>
                                        </p:tav>
                                      </p:tavLst>
                                    </p:anim>
                                    <p:anim calcmode="lin" valueType="num">
                                      <p:cBhvr>
                                        <p:cTn id="44" dur="500" fill="hold"/>
                                        <p:tgtEl>
                                          <p:spTgt spid="36"/>
                                        </p:tgtEl>
                                        <p:attrNameLst>
                                          <p:attrName>ppt_h</p:attrName>
                                        </p:attrNameLst>
                                      </p:cBhvr>
                                      <p:tavLst>
                                        <p:tav tm="0">
                                          <p:val>
                                            <p:fltVal val="0.000000"/>
                                          </p:val>
                                        </p:tav>
                                        <p:tav tm="100000">
                                          <p:val>
                                            <p:strVal val="#ppt_h"/>
                                          </p:val>
                                        </p:tav>
                                      </p:tavLst>
                                    </p:anim>
                                    <p:animEffect transition="in" filter="fade">
                                      <p:cBhvr>
                                        <p:cTn id="45" dur="500"/>
                                        <p:tgtEl>
                                          <p:spTgt spid="36"/>
                                        </p:tgtEl>
                                      </p:cBhvr>
                                    </p:animEffect>
                                  </p:childTnLst>
                                </p:cTn>
                              </p:par>
                              <p:par>
                                <p:cTn id="46" presetID="53" presetClass="entr" presetSubtype="16" fill="hold" nodeType="withEffect">
                                  <p:stCondLst>
                                    <p:cond delay="125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000000"/>
                                          </p:val>
                                        </p:tav>
                                        <p:tav tm="100000">
                                          <p:val>
                                            <p:strVal val="#ppt_w"/>
                                          </p:val>
                                        </p:tav>
                                      </p:tavLst>
                                    </p:anim>
                                    <p:anim calcmode="lin" valueType="num">
                                      <p:cBhvr>
                                        <p:cTn id="49" dur="500" fill="hold"/>
                                        <p:tgtEl>
                                          <p:spTgt spid="16"/>
                                        </p:tgtEl>
                                        <p:attrNameLst>
                                          <p:attrName>ppt_h</p:attrName>
                                        </p:attrNameLst>
                                      </p:cBhvr>
                                      <p:tavLst>
                                        <p:tav tm="0">
                                          <p:val>
                                            <p:fltVal val="0.000000"/>
                                          </p:val>
                                        </p:tav>
                                        <p:tav tm="100000">
                                          <p:val>
                                            <p:strVal val="#ppt_h"/>
                                          </p:val>
                                        </p:tav>
                                      </p:tavLst>
                                    </p:anim>
                                    <p:animEffect transition="in" filter="fade">
                                      <p:cBhvr>
                                        <p:cTn id="50" dur="500"/>
                                        <p:tgtEl>
                                          <p:spTgt spid="16"/>
                                        </p:tgtEl>
                                      </p:cBhvr>
                                    </p:animEffect>
                                  </p:childTnLst>
                                </p:cTn>
                              </p:par>
                              <p:par>
                                <p:cTn id="51" presetID="53" presetClass="entr" presetSubtype="16" fill="hold" nodeType="withEffect">
                                  <p:stCondLst>
                                    <p:cond delay="125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000000"/>
                                          </p:val>
                                        </p:tav>
                                        <p:tav tm="100000">
                                          <p:val>
                                            <p:strVal val="#ppt_w"/>
                                          </p:val>
                                        </p:tav>
                                      </p:tavLst>
                                    </p:anim>
                                    <p:anim calcmode="lin" valueType="num">
                                      <p:cBhvr>
                                        <p:cTn id="54" dur="500" fill="hold"/>
                                        <p:tgtEl>
                                          <p:spTgt spid="19"/>
                                        </p:tgtEl>
                                        <p:attrNameLst>
                                          <p:attrName>ppt_h</p:attrName>
                                        </p:attrNameLst>
                                      </p:cBhvr>
                                      <p:tavLst>
                                        <p:tav tm="0">
                                          <p:val>
                                            <p:fltVal val="0.000000"/>
                                          </p:val>
                                        </p:tav>
                                        <p:tav tm="100000">
                                          <p:val>
                                            <p:strVal val="#ppt_h"/>
                                          </p:val>
                                        </p:tav>
                                      </p:tavLst>
                                    </p:anim>
                                    <p:animEffect transition="in" filter="fade">
                                      <p:cBhvr>
                                        <p:cTn id="55" dur="500"/>
                                        <p:tgtEl>
                                          <p:spTgt spid="19"/>
                                        </p:tgtEl>
                                      </p:cBhvr>
                                    </p:animEffect>
                                  </p:childTnLst>
                                </p:cTn>
                              </p:par>
                              <p:par>
                                <p:cTn id="56" presetID="53" presetClass="entr" presetSubtype="16" fill="hold" grpId="0" nodeType="withEffect">
                                  <p:stCondLst>
                                    <p:cond delay="1250"/>
                                  </p:stCondLst>
                                  <p:childTnLst>
                                    <p:set>
                                      <p:cBhvr>
                                        <p:cTn id="57" dur="1" fill="hold">
                                          <p:stCondLst>
                                            <p:cond delay="0"/>
                                          </p:stCondLst>
                                        </p:cTn>
                                        <p:tgtEl>
                                          <p:spTgt spid="37"/>
                                        </p:tgtEl>
                                        <p:attrNameLst>
                                          <p:attrName>style.visibility</p:attrName>
                                        </p:attrNameLst>
                                      </p:cBhvr>
                                      <p:to>
                                        <p:strVal val="visible"/>
                                      </p:to>
                                    </p:set>
                                    <p:anim calcmode="lin" valueType="num">
                                      <p:cBhvr>
                                        <p:cTn id="58" dur="500" fill="hold"/>
                                        <p:tgtEl>
                                          <p:spTgt spid="37"/>
                                        </p:tgtEl>
                                        <p:attrNameLst>
                                          <p:attrName>ppt_w</p:attrName>
                                        </p:attrNameLst>
                                      </p:cBhvr>
                                      <p:tavLst>
                                        <p:tav tm="0">
                                          <p:val>
                                            <p:fltVal val="0.000000"/>
                                          </p:val>
                                        </p:tav>
                                        <p:tav tm="100000">
                                          <p:val>
                                            <p:strVal val="#ppt_w"/>
                                          </p:val>
                                        </p:tav>
                                      </p:tavLst>
                                    </p:anim>
                                    <p:anim calcmode="lin" valueType="num">
                                      <p:cBhvr>
                                        <p:cTn id="59" dur="500" fill="hold"/>
                                        <p:tgtEl>
                                          <p:spTgt spid="37"/>
                                        </p:tgtEl>
                                        <p:attrNameLst>
                                          <p:attrName>ppt_h</p:attrName>
                                        </p:attrNameLst>
                                      </p:cBhvr>
                                      <p:tavLst>
                                        <p:tav tm="0">
                                          <p:val>
                                            <p:fltVal val="0.000000"/>
                                          </p:val>
                                        </p:tav>
                                        <p:tav tm="100000">
                                          <p:val>
                                            <p:strVal val="#ppt_h"/>
                                          </p:val>
                                        </p:tav>
                                      </p:tavLst>
                                    </p:anim>
                                    <p:animEffect transition="in" filter="fade">
                                      <p:cBhvr>
                                        <p:cTn id="60" dur="500"/>
                                        <p:tgtEl>
                                          <p:spTgt spid="37"/>
                                        </p:tgtEl>
                                      </p:cBhvr>
                                    </p:animEffect>
                                  </p:childTnLst>
                                </p:cTn>
                              </p:par>
                              <p:par>
                                <p:cTn id="61" presetID="53" presetClass="entr" presetSubtype="16" fill="hold" grpId="0" nodeType="withEffect">
                                  <p:stCondLst>
                                    <p:cond delay="1250"/>
                                  </p:stCondLst>
                                  <p:childTnLst>
                                    <p:set>
                                      <p:cBhvr>
                                        <p:cTn id="62" dur="1" fill="hold">
                                          <p:stCondLst>
                                            <p:cond delay="0"/>
                                          </p:stCondLst>
                                        </p:cTn>
                                        <p:tgtEl>
                                          <p:spTgt spid="39"/>
                                        </p:tgtEl>
                                        <p:attrNameLst>
                                          <p:attrName>style.visibility</p:attrName>
                                        </p:attrNameLst>
                                      </p:cBhvr>
                                      <p:to>
                                        <p:strVal val="visible"/>
                                      </p:to>
                                    </p:set>
                                    <p:anim calcmode="lin" valueType="num">
                                      <p:cBhvr>
                                        <p:cTn id="63" dur="500" fill="hold"/>
                                        <p:tgtEl>
                                          <p:spTgt spid="39"/>
                                        </p:tgtEl>
                                        <p:attrNameLst>
                                          <p:attrName>ppt_w</p:attrName>
                                        </p:attrNameLst>
                                      </p:cBhvr>
                                      <p:tavLst>
                                        <p:tav tm="0">
                                          <p:val>
                                            <p:fltVal val="0.000000"/>
                                          </p:val>
                                        </p:tav>
                                        <p:tav tm="100000">
                                          <p:val>
                                            <p:strVal val="#ppt_w"/>
                                          </p:val>
                                        </p:tav>
                                      </p:tavLst>
                                    </p:anim>
                                    <p:anim calcmode="lin" valueType="num">
                                      <p:cBhvr>
                                        <p:cTn id="64" dur="500" fill="hold"/>
                                        <p:tgtEl>
                                          <p:spTgt spid="39"/>
                                        </p:tgtEl>
                                        <p:attrNameLst>
                                          <p:attrName>ppt_h</p:attrName>
                                        </p:attrNameLst>
                                      </p:cBhvr>
                                      <p:tavLst>
                                        <p:tav tm="0">
                                          <p:val>
                                            <p:fltVal val="0.000000"/>
                                          </p:val>
                                        </p:tav>
                                        <p:tav tm="100000">
                                          <p:val>
                                            <p:strVal val="#ppt_h"/>
                                          </p:val>
                                        </p:tav>
                                      </p:tavLst>
                                    </p:anim>
                                    <p:animEffect transition="in" filter="fade">
                                      <p:cBhvr>
                                        <p:cTn id="65" dur="500"/>
                                        <p:tgtEl>
                                          <p:spTgt spid="39"/>
                                        </p:tgtEl>
                                      </p:cBhvr>
                                    </p:animEffect>
                                  </p:childTnLst>
                                </p:cTn>
                              </p:par>
                            </p:childTnLst>
                          </p:cTn>
                        </p:par>
                        <p:par>
                          <p:cTn id="66" fill="hold">
                            <p:stCondLst>
                              <p:cond delay="150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p:bldP spid="35" grpId="0"/>
      <p:bldP spid="36" grpId="0"/>
      <p:bldP spid="37" grpId="0"/>
      <p:bldP spid="39" grpId="0"/>
      <p:bldP spid="4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5F6F7"/>
        </a:solidFill>
        <a:effectLst/>
      </p:bgPr>
    </p:bg>
    <p:spTree>
      <p:nvGrpSpPr>
        <p:cNvPr id="1" name=""/>
        <p:cNvGrpSpPr/>
        <p:nvPr/>
      </p:nvGrpSpPr>
      <p:grpSpPr/>
      <p:grpSp>
        <p:nvGrpSpPr>
          <p:cNvPr id="4" name="组合 3"/>
          <p:cNvGrpSpPr/>
          <p:nvPr/>
        </p:nvGrpSpPr>
        <p:grpSpPr>
          <a:xfrm>
            <a:off x="-28575" y="0"/>
            <a:ext cx="12218988" cy="1022350"/>
            <a:chOff x="-28575" y="3703045"/>
            <a:chExt cx="12316469" cy="1022099"/>
          </a:xfrm>
        </p:grpSpPr>
        <p:sp>
          <p:nvSpPr>
            <p:cNvPr id="5" name="矩形 4"/>
            <p:cNvSpPr/>
            <p:nvPr/>
          </p:nvSpPr>
          <p:spPr>
            <a:xfrm>
              <a:off x="5061550" y="4096648"/>
              <a:ext cx="7226344" cy="628496"/>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25986"/>
                <a:gd name="connsiteY0-26" fmla="*/ 612135 h 628661"/>
                <a:gd name="connsiteX1-27" fmla="*/ 7225986 w 7225986"/>
                <a:gd name="connsiteY1-28" fmla="*/ 52597 h 628661"/>
                <a:gd name="connsiteX2-29" fmla="*/ 7225986 w 7225986"/>
                <a:gd name="connsiteY2-30" fmla="*/ 628661 h 628661"/>
                <a:gd name="connsiteX3-31" fmla="*/ 0 w 7225986"/>
                <a:gd name="connsiteY3-32" fmla="*/ 612135 h 628661"/>
              </a:gdLst>
              <a:ahLst/>
              <a:cxnLst>
                <a:cxn ang="0">
                  <a:pos x="connsiteX0-25" y="connsiteY0-26"/>
                </a:cxn>
                <a:cxn ang="0">
                  <a:pos x="connsiteX1-27" y="connsiteY1-28"/>
                </a:cxn>
                <a:cxn ang="0">
                  <a:pos x="connsiteX2-29" y="connsiteY2-30"/>
                </a:cxn>
                <a:cxn ang="0">
                  <a:pos x="connsiteX3-31" y="connsiteY3-32"/>
                </a:cxn>
              </a:cxnLst>
              <a:rect l="l" t="t" r="r" b="b"/>
              <a:pathLst>
                <a:path w="7225986" h="628661">
                  <a:moveTo>
                    <a:pt x="0" y="612135"/>
                  </a:moveTo>
                  <a:cubicBezTo>
                    <a:pt x="2424269" y="420114"/>
                    <a:pt x="5053509" y="-179452"/>
                    <a:pt x="7225986" y="52597"/>
                  </a:cubicBezTo>
                  <a:lnTo>
                    <a:pt x="7225986" y="628661"/>
                  </a:lnTo>
                  <a:cubicBezTo>
                    <a:pt x="4801717" y="297356"/>
                    <a:pt x="2424269" y="612135"/>
                    <a:pt x="0" y="612135"/>
                  </a:cubicBezTo>
                  <a:close/>
                </a:path>
              </a:pathLst>
            </a:custGeom>
            <a:solidFill>
              <a:srgbClr val="56B1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矩形 4"/>
            <p:cNvSpPr/>
            <p:nvPr/>
          </p:nvSpPr>
          <p:spPr>
            <a:xfrm>
              <a:off x="5055149" y="3703045"/>
              <a:ext cx="7232745" cy="1003054"/>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32614"/>
                <a:gd name="connsiteY0-26" fmla="*/ 1002435 h 1002435"/>
                <a:gd name="connsiteX1-27" fmla="*/ 7232614 w 7232614"/>
                <a:gd name="connsiteY1-28" fmla="*/ 34486 h 1002435"/>
                <a:gd name="connsiteX2-29" fmla="*/ 7232614 w 7232614"/>
                <a:gd name="connsiteY2-30" fmla="*/ 610550 h 1002435"/>
                <a:gd name="connsiteX3-31" fmla="*/ 0 w 7232614"/>
                <a:gd name="connsiteY3-32" fmla="*/ 1002435 h 1002435"/>
              </a:gdLst>
              <a:ahLst/>
              <a:cxnLst>
                <a:cxn ang="0">
                  <a:pos x="connsiteX0-25" y="connsiteY0-26"/>
                </a:cxn>
                <a:cxn ang="0">
                  <a:pos x="connsiteX1-27" y="connsiteY1-28"/>
                </a:cxn>
                <a:cxn ang="0">
                  <a:pos x="connsiteX2-29" y="connsiteY2-30"/>
                </a:cxn>
                <a:cxn ang="0">
                  <a:pos x="connsiteX3-31" y="connsiteY3-32"/>
                </a:cxn>
              </a:cxnLst>
              <a:rect l="l" t="t" r="r" b="b"/>
              <a:pathLst>
                <a:path w="7232614" h="1002435">
                  <a:moveTo>
                    <a:pt x="0" y="1002435"/>
                  </a:moveTo>
                  <a:cubicBezTo>
                    <a:pt x="2424269" y="810414"/>
                    <a:pt x="5060137" y="-197563"/>
                    <a:pt x="7232614" y="34486"/>
                  </a:cubicBezTo>
                  <a:lnTo>
                    <a:pt x="7232614" y="610550"/>
                  </a:lnTo>
                  <a:cubicBezTo>
                    <a:pt x="4808345" y="279245"/>
                    <a:pt x="2424269" y="1002435"/>
                    <a:pt x="0" y="1002435"/>
                  </a:cubicBezTo>
                  <a:close/>
                </a:path>
              </a:pathLst>
            </a:cu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矩形 4"/>
            <p:cNvSpPr/>
            <p:nvPr/>
          </p:nvSpPr>
          <p:spPr>
            <a:xfrm flipH="1">
              <a:off x="-28575" y="3742723"/>
              <a:ext cx="5184534" cy="964963"/>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32614"/>
                <a:gd name="connsiteY0-26" fmla="*/ 1002435 h 1002435"/>
                <a:gd name="connsiteX1-27" fmla="*/ 7232614 w 7232614"/>
                <a:gd name="connsiteY1-28" fmla="*/ 34486 h 1002435"/>
                <a:gd name="connsiteX2-29" fmla="*/ 7232614 w 7232614"/>
                <a:gd name="connsiteY2-30" fmla="*/ 610550 h 1002435"/>
                <a:gd name="connsiteX3-31" fmla="*/ 0 w 7232614"/>
                <a:gd name="connsiteY3-32" fmla="*/ 1002435 h 1002435"/>
                <a:gd name="connsiteX0-33" fmla="*/ 0 w 7160333"/>
                <a:gd name="connsiteY0-34" fmla="*/ 965039 h 965039"/>
                <a:gd name="connsiteX1-35" fmla="*/ 7160333 w 7160333"/>
                <a:gd name="connsiteY1-36" fmla="*/ 35649 h 965039"/>
                <a:gd name="connsiteX2-37" fmla="*/ 7160333 w 7160333"/>
                <a:gd name="connsiteY2-38" fmla="*/ 611713 h 965039"/>
                <a:gd name="connsiteX3-39" fmla="*/ 0 w 7160333"/>
                <a:gd name="connsiteY3-40" fmla="*/ 965039 h 965039"/>
              </a:gdLst>
              <a:ahLst/>
              <a:cxnLst>
                <a:cxn ang="0">
                  <a:pos x="connsiteX0-33" y="connsiteY0-34"/>
                </a:cxn>
                <a:cxn ang="0">
                  <a:pos x="connsiteX1-35" y="connsiteY1-36"/>
                </a:cxn>
                <a:cxn ang="0">
                  <a:pos x="connsiteX2-37" y="connsiteY2-38"/>
                </a:cxn>
                <a:cxn ang="0">
                  <a:pos x="connsiteX3-39" y="connsiteY3-40"/>
                </a:cxn>
              </a:cxnLst>
              <a:rect l="l" t="t" r="r" b="b"/>
              <a:pathLst>
                <a:path w="7160333" h="965039">
                  <a:moveTo>
                    <a:pt x="0" y="965039"/>
                  </a:moveTo>
                  <a:cubicBezTo>
                    <a:pt x="2424269" y="773018"/>
                    <a:pt x="4987856" y="-196400"/>
                    <a:pt x="7160333" y="35649"/>
                  </a:cubicBezTo>
                  <a:lnTo>
                    <a:pt x="7160333" y="611713"/>
                  </a:lnTo>
                  <a:cubicBezTo>
                    <a:pt x="4736064" y="280408"/>
                    <a:pt x="2424269" y="965039"/>
                    <a:pt x="0" y="965039"/>
                  </a:cubicBezTo>
                  <a:close/>
                </a:path>
              </a:pathLst>
            </a:cu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 name="TextBox 59"/>
          <p:cNvSpPr/>
          <p:nvPr/>
        </p:nvSpPr>
        <p:spPr>
          <a:xfrm flipH="1">
            <a:off x="190500" y="144463"/>
            <a:ext cx="1727200" cy="366712"/>
          </a:xfrm>
          <a:prstGeom prst="rect">
            <a:avLst/>
          </a:prstGeom>
          <a:noFill/>
          <a:ln w="9525">
            <a:noFill/>
          </a:ln>
        </p:spPr>
        <p:txBody>
          <a:bodyPr>
            <a:spAutoFit/>
          </a:bodyPr>
          <a:p>
            <a:pPr eaLnBrk="0" hangingPunct="0"/>
            <a:r>
              <a:rPr lang="zh-CN" altLang="en-US" dirty="0">
                <a:solidFill>
                  <a:schemeClr val="bg1"/>
                </a:solidFill>
                <a:latin typeface="微软雅黑" panose="020B0503020204020204" pitchFamily="34" charset="-122"/>
                <a:ea typeface="微软雅黑" panose="020B0503020204020204" pitchFamily="34" charset="-122"/>
                <a:sym typeface="方正兰亭黑_GBK"/>
              </a:rPr>
              <a:t>学习重点</a:t>
            </a:r>
            <a:endParaRPr lang="zh-CN" altLang="en-US" dirty="0">
              <a:solidFill>
                <a:schemeClr val="bg1"/>
              </a:solidFill>
              <a:latin typeface="Arial Unicode MS" panose="020B0604020202020204" pitchFamily="34" charset="-122"/>
              <a:ea typeface="Arial Unicode MS" panose="020B0604020202020204" pitchFamily="34" charset="-122"/>
              <a:sym typeface="方正兰亭黑_GBK"/>
            </a:endParaRPr>
          </a:p>
        </p:txBody>
      </p:sp>
      <p:grpSp>
        <p:nvGrpSpPr>
          <p:cNvPr id="8" name="组合 26"/>
          <p:cNvGrpSpPr/>
          <p:nvPr/>
        </p:nvGrpSpPr>
        <p:grpSpPr>
          <a:xfrm>
            <a:off x="920783" y="4804204"/>
            <a:ext cx="1623874" cy="1623875"/>
            <a:chOff x="8683658" y="2222465"/>
            <a:chExt cx="1623874" cy="1623874"/>
          </a:xfrm>
          <a:solidFill>
            <a:srgbClr val="56B1BC"/>
          </a:solidFill>
        </p:grpSpPr>
        <p:sp>
          <p:nvSpPr>
            <p:cNvPr id="28" name="Rectángulo redondeado 41"/>
            <p:cNvSpPr/>
            <p:nvPr/>
          </p:nvSpPr>
          <p:spPr>
            <a:xfrm>
              <a:off x="8683658" y="2222465"/>
              <a:ext cx="1623874" cy="162387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29" name="Rectángulo redondeado 45"/>
            <p:cNvSpPr/>
            <p:nvPr/>
          </p:nvSpPr>
          <p:spPr>
            <a:xfrm>
              <a:off x="8793724" y="2300782"/>
              <a:ext cx="1409001" cy="1469178"/>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组合 29"/>
          <p:cNvGrpSpPr/>
          <p:nvPr/>
        </p:nvGrpSpPr>
        <p:grpSpPr>
          <a:xfrm>
            <a:off x="5091080" y="2933246"/>
            <a:ext cx="1623874" cy="1623875"/>
            <a:chOff x="6411880" y="2224757"/>
            <a:chExt cx="1623874" cy="1623874"/>
          </a:xfrm>
          <a:solidFill>
            <a:srgbClr val="6BDBCF"/>
          </a:solidFill>
        </p:grpSpPr>
        <p:sp>
          <p:nvSpPr>
            <p:cNvPr id="31" name="Rectángulo redondeado 40"/>
            <p:cNvSpPr/>
            <p:nvPr/>
          </p:nvSpPr>
          <p:spPr>
            <a:xfrm>
              <a:off x="6411880" y="2224757"/>
              <a:ext cx="1623874" cy="162387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2" name="Rectángulo redondeado 44"/>
            <p:cNvSpPr/>
            <p:nvPr/>
          </p:nvSpPr>
          <p:spPr>
            <a:xfrm>
              <a:off x="6517083" y="2299813"/>
              <a:ext cx="1409001" cy="1469178"/>
            </a:xfrm>
            <a:prstGeom prst="round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grpSp>
        <p:nvGrpSpPr>
          <p:cNvPr id="14" name="组合 32"/>
          <p:cNvGrpSpPr/>
          <p:nvPr/>
        </p:nvGrpSpPr>
        <p:grpSpPr>
          <a:xfrm>
            <a:off x="3008347" y="2933246"/>
            <a:ext cx="1623874" cy="1623875"/>
            <a:chOff x="4148172" y="2224757"/>
            <a:chExt cx="1623874" cy="1623874"/>
          </a:xfrm>
          <a:solidFill>
            <a:srgbClr val="56B1BC"/>
          </a:solidFill>
        </p:grpSpPr>
        <p:sp>
          <p:nvSpPr>
            <p:cNvPr id="34" name="Rectángulo redondeado 39"/>
            <p:cNvSpPr/>
            <p:nvPr/>
          </p:nvSpPr>
          <p:spPr>
            <a:xfrm>
              <a:off x="4148172" y="2224757"/>
              <a:ext cx="1623874" cy="162387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5" name="Rectángulo redondeado 43"/>
            <p:cNvSpPr/>
            <p:nvPr/>
          </p:nvSpPr>
          <p:spPr>
            <a:xfrm>
              <a:off x="4255608" y="2301074"/>
              <a:ext cx="1409001" cy="1469178"/>
            </a:xfrm>
            <a:prstGeom prst="round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grpSp>
        <p:nvGrpSpPr>
          <p:cNvPr id="18" name="组合 35"/>
          <p:cNvGrpSpPr/>
          <p:nvPr/>
        </p:nvGrpSpPr>
        <p:grpSpPr>
          <a:xfrm>
            <a:off x="917676" y="2933250"/>
            <a:ext cx="1623875" cy="1623875"/>
            <a:chOff x="1884464" y="2224761"/>
            <a:chExt cx="1623874" cy="1623874"/>
          </a:xfrm>
          <a:solidFill>
            <a:srgbClr val="6BDBCF"/>
          </a:solidFill>
        </p:grpSpPr>
        <p:sp>
          <p:nvSpPr>
            <p:cNvPr id="37" name="Rectángulo redondeado 38"/>
            <p:cNvSpPr/>
            <p:nvPr/>
          </p:nvSpPr>
          <p:spPr>
            <a:xfrm>
              <a:off x="1884464" y="2224761"/>
              <a:ext cx="1623874" cy="162387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8" name="Rectángulo redondeado 42"/>
            <p:cNvSpPr/>
            <p:nvPr/>
          </p:nvSpPr>
          <p:spPr>
            <a:xfrm>
              <a:off x="1994530" y="2299813"/>
              <a:ext cx="1409001" cy="1469178"/>
            </a:xfrm>
            <a:prstGeom prst="round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43" name="CuadroTexto 26"/>
          <p:cNvSpPr txBox="1"/>
          <p:nvPr/>
        </p:nvSpPr>
        <p:spPr>
          <a:xfrm>
            <a:off x="2422525" y="2997200"/>
            <a:ext cx="566738" cy="457200"/>
          </a:xfrm>
          <a:prstGeom prst="rect">
            <a:avLst/>
          </a:prstGeom>
          <a:noFill/>
          <a:ln w="9525">
            <a:noFill/>
          </a:ln>
        </p:spPr>
        <p:txBody>
          <a:bodyPr>
            <a:spAutoFit/>
          </a:bodyPr>
          <a:p>
            <a:pPr algn="ctr"/>
            <a:r>
              <a:rPr lang="es-ES" altLang="zh-CN" sz="2400" dirty="0">
                <a:solidFill>
                  <a:schemeClr val="bg1"/>
                </a:solidFill>
                <a:latin typeface="微软雅黑" panose="020B0503020204020204" pitchFamily="34" charset="-122"/>
                <a:ea typeface="微软雅黑" panose="020B0503020204020204" pitchFamily="34" charset="-122"/>
              </a:rPr>
              <a:t>01</a:t>
            </a:r>
            <a:endParaRPr lang="es-ES" altLang="zh-CN" sz="2400" dirty="0">
              <a:solidFill>
                <a:schemeClr val="bg1"/>
              </a:solidFill>
              <a:latin typeface="微软雅黑" panose="020B0503020204020204" pitchFamily="34" charset="-122"/>
              <a:ea typeface="微软雅黑" panose="020B0503020204020204" pitchFamily="34" charset="-122"/>
            </a:endParaRPr>
          </a:p>
        </p:txBody>
      </p:sp>
      <p:sp>
        <p:nvSpPr>
          <p:cNvPr id="47" name="CuadroTexto 30"/>
          <p:cNvSpPr txBox="1"/>
          <p:nvPr/>
        </p:nvSpPr>
        <p:spPr>
          <a:xfrm>
            <a:off x="1054100" y="3357563"/>
            <a:ext cx="1347788" cy="701675"/>
          </a:xfrm>
          <a:prstGeom prst="rect">
            <a:avLst/>
          </a:prstGeom>
          <a:noFill/>
          <a:ln w="9525">
            <a:noFill/>
          </a:ln>
        </p:spPr>
        <p:txBody>
          <a:bodyPr>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rPr>
              <a:t>水陆空</a:t>
            </a:r>
            <a:endParaRPr lang="zh-CN" altLang="en-US"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阻止出行</a:t>
            </a:r>
            <a:endParaRPr lang="es-ES" altLang="zh-CN" sz="2000" b="1" dirty="0">
              <a:solidFill>
                <a:schemeClr val="bg1"/>
              </a:solidFill>
              <a:latin typeface="微软雅黑" panose="020B0503020204020204" pitchFamily="34" charset="-122"/>
              <a:ea typeface="微软雅黑" panose="020B0503020204020204" pitchFamily="34" charset="-122"/>
            </a:endParaRPr>
          </a:p>
        </p:txBody>
      </p:sp>
      <p:sp>
        <p:nvSpPr>
          <p:cNvPr id="48" name="CuadroTexto 31"/>
          <p:cNvSpPr txBox="1"/>
          <p:nvPr/>
        </p:nvSpPr>
        <p:spPr>
          <a:xfrm>
            <a:off x="3143250" y="3213100"/>
            <a:ext cx="1347788" cy="1006475"/>
          </a:xfrm>
          <a:prstGeom prst="rect">
            <a:avLst/>
          </a:prstGeom>
          <a:noFill/>
          <a:ln w="9525">
            <a:noFill/>
          </a:ln>
        </p:spPr>
        <p:txBody>
          <a:bodyPr>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rPr>
              <a:t>不得担任老板、董事、高管</a:t>
            </a:r>
            <a:endParaRPr lang="es-ES" altLang="zh-CN" sz="2000" b="1" dirty="0">
              <a:solidFill>
                <a:schemeClr val="bg1"/>
              </a:solidFill>
              <a:latin typeface="微软雅黑" panose="020B0503020204020204" pitchFamily="34" charset="-122"/>
              <a:ea typeface="微软雅黑" panose="020B0503020204020204" pitchFamily="34" charset="-122"/>
            </a:endParaRPr>
          </a:p>
        </p:txBody>
      </p:sp>
      <p:sp>
        <p:nvSpPr>
          <p:cNvPr id="49" name="CuadroTexto 32"/>
          <p:cNvSpPr txBox="1"/>
          <p:nvPr/>
        </p:nvSpPr>
        <p:spPr>
          <a:xfrm>
            <a:off x="5159375" y="3429000"/>
            <a:ext cx="1512888" cy="701675"/>
          </a:xfrm>
          <a:prstGeom prst="rect">
            <a:avLst/>
          </a:prstGeom>
          <a:noFill/>
          <a:ln w="9525">
            <a:noFill/>
          </a:ln>
        </p:spPr>
        <p:txBody>
          <a:bodyPr>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rPr>
              <a:t>查封冻结</a:t>
            </a:r>
            <a:endParaRPr lang="zh-CN" altLang="en-US"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支付宝账号</a:t>
            </a:r>
            <a:endParaRPr lang="es-ES" altLang="zh-CN" sz="2000" b="1" dirty="0">
              <a:solidFill>
                <a:schemeClr val="bg1"/>
              </a:solidFill>
              <a:latin typeface="微软雅黑" panose="020B0503020204020204" pitchFamily="34" charset="-122"/>
              <a:ea typeface="微软雅黑" panose="020B0503020204020204" pitchFamily="34" charset="-122"/>
            </a:endParaRPr>
          </a:p>
        </p:txBody>
      </p:sp>
      <p:sp>
        <p:nvSpPr>
          <p:cNvPr id="50" name="CuadroTexto 33"/>
          <p:cNvSpPr txBox="1"/>
          <p:nvPr/>
        </p:nvSpPr>
        <p:spPr>
          <a:xfrm>
            <a:off x="1054100" y="5229225"/>
            <a:ext cx="1347788" cy="701675"/>
          </a:xfrm>
          <a:prstGeom prst="rect">
            <a:avLst/>
          </a:prstGeom>
          <a:noFill/>
          <a:ln w="9525">
            <a:noFill/>
          </a:ln>
        </p:spPr>
        <p:txBody>
          <a:bodyPr>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rPr>
              <a:t>网上冻结</a:t>
            </a:r>
            <a:endParaRPr lang="zh-CN" altLang="en-US"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划扣财产</a:t>
            </a:r>
            <a:endParaRPr lang="zh-CN" altLang="es-ES" sz="2000" b="1" dirty="0">
              <a:solidFill>
                <a:schemeClr val="bg1"/>
              </a:solidFill>
              <a:latin typeface="微软雅黑" panose="020B0503020204020204" pitchFamily="34" charset="-122"/>
              <a:ea typeface="微软雅黑" panose="020B0503020204020204" pitchFamily="34" charset="-122"/>
            </a:endParaRPr>
          </a:p>
        </p:txBody>
      </p:sp>
      <p:sp>
        <p:nvSpPr>
          <p:cNvPr id="51" name="CuadroTexto 39"/>
          <p:cNvSpPr txBox="1"/>
          <p:nvPr/>
        </p:nvSpPr>
        <p:spPr>
          <a:xfrm>
            <a:off x="261938" y="908050"/>
            <a:ext cx="4392612" cy="366713"/>
          </a:xfrm>
          <a:prstGeom prst="rect">
            <a:avLst/>
          </a:prstGeom>
          <a:noFill/>
          <a:ln w="9525">
            <a:noFill/>
          </a:ln>
        </p:spPr>
        <p:txBody>
          <a:bodyPr>
            <a:spAutoFit/>
          </a:bodyPr>
          <a:p>
            <a:r>
              <a:rPr lang="zh-CN" altLang="en-US" b="1" dirty="0">
                <a:solidFill>
                  <a:srgbClr val="6BDBCF"/>
                </a:solidFill>
                <a:latin typeface="微软雅黑" panose="020B0503020204020204" pitchFamily="34" charset="-122"/>
                <a:ea typeface="微软雅黑" panose="020B0503020204020204" pitchFamily="34" charset="-122"/>
                <a:sym typeface="方正兰亭黑_GBK"/>
              </a:rPr>
              <a:t>社会征信评价黑名单？</a:t>
            </a:r>
            <a:endParaRPr lang="en-US" altLang="zh-CN" b="1" dirty="0">
              <a:solidFill>
                <a:srgbClr val="6BDBCF"/>
              </a:solidFill>
              <a:latin typeface="Arial Unicode MS" panose="020B0604020202020204" pitchFamily="34" charset="-122"/>
              <a:ea typeface="Arial Unicode MS" panose="020B0604020202020204" pitchFamily="34" charset="-122"/>
              <a:sym typeface="方正兰亭黑_GBK"/>
            </a:endParaRPr>
          </a:p>
        </p:txBody>
      </p:sp>
      <p:sp>
        <p:nvSpPr>
          <p:cNvPr id="52" name="Rectángulo 41"/>
          <p:cNvSpPr/>
          <p:nvPr/>
        </p:nvSpPr>
        <p:spPr>
          <a:xfrm>
            <a:off x="190500" y="1268413"/>
            <a:ext cx="11593513" cy="1209675"/>
          </a:xfrm>
          <a:prstGeom prst="rect">
            <a:avLst/>
          </a:prstGeom>
          <a:noFill/>
          <a:ln w="9525">
            <a:noFill/>
          </a:ln>
        </p:spPr>
        <p:txBody>
          <a:bodyPr>
            <a:spAutoFit/>
          </a:bodyPr>
          <a:p>
            <a:pPr algn="just">
              <a:lnSpc>
                <a:spcPts val="2200"/>
              </a:lnSpc>
              <a:spcAft>
                <a:spcPts val="1200"/>
              </a:spcAft>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手机欠费，乘车逃票，银行借款、信用卡款、助学贷款欠款不还，欠缴水电煤费用，学历造假，求职信息造假，用软件打车老爽约，提前预定的酒店、饭店不出现也没有取消，叫了外卖不取餐，网购的时候恶意给中差评，做代购但卖假货，做电商时违规销售，随意为人作担保、连责，旅行中有不文明甚至违法行为，在网络社交中有传播色情暴力、参与网络骂战等行为，都会被列入社会征信评价黑名单。</a:t>
            </a:r>
            <a:endParaRPr lang="en-US" altLang="zh-CN"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39" name="CuadroTexto 39"/>
          <p:cNvSpPr txBox="1"/>
          <p:nvPr/>
        </p:nvSpPr>
        <p:spPr>
          <a:xfrm>
            <a:off x="4151313" y="115888"/>
            <a:ext cx="2670175" cy="457200"/>
          </a:xfrm>
          <a:prstGeom prst="rect">
            <a:avLst/>
          </a:prstGeom>
          <a:noFill/>
          <a:ln w="9525">
            <a:noFill/>
          </a:ln>
        </p:spPr>
        <p:txBody>
          <a:bodyPr>
            <a:spAutoFit/>
          </a:bodyPr>
          <a:p>
            <a:r>
              <a:rPr lang="en-US" altLang="zh-CN" sz="2400" b="1" dirty="0">
                <a:latin typeface="微软雅黑" panose="020B0503020204020204" pitchFamily="34" charset="-122"/>
                <a:ea typeface="微软雅黑" panose="020B0503020204020204" pitchFamily="34" charset="-122"/>
                <a:sym typeface="方正兰亭黑_GBK"/>
              </a:rPr>
              <a:t>2.6  </a:t>
            </a:r>
            <a:r>
              <a:rPr lang="zh-CN" altLang="en-US" sz="2400" b="1" dirty="0">
                <a:latin typeface="微软雅黑" panose="020B0503020204020204" pitchFamily="34" charset="-122"/>
                <a:ea typeface="微软雅黑" panose="020B0503020204020204" pitchFamily="34" charset="-122"/>
                <a:sym typeface="方正兰亭黑_GBK"/>
              </a:rPr>
              <a:t>纳税信用管理</a:t>
            </a:r>
            <a:endParaRPr lang="en-US" altLang="zh-CN" sz="2400" b="1" dirty="0">
              <a:latin typeface="微软雅黑" panose="020B0503020204020204" pitchFamily="34" charset="-122"/>
              <a:ea typeface="微软雅黑" panose="020B0503020204020204" pitchFamily="34" charset="-122"/>
              <a:sym typeface="方正兰亭黑_GBK"/>
            </a:endParaRPr>
          </a:p>
        </p:txBody>
      </p:sp>
      <p:sp>
        <p:nvSpPr>
          <p:cNvPr id="2" name="CuadroTexto 39"/>
          <p:cNvSpPr txBox="1"/>
          <p:nvPr/>
        </p:nvSpPr>
        <p:spPr>
          <a:xfrm>
            <a:off x="261938" y="2492375"/>
            <a:ext cx="3025775" cy="366713"/>
          </a:xfrm>
          <a:prstGeom prst="rect">
            <a:avLst/>
          </a:prstGeom>
          <a:noFill/>
          <a:ln w="9525">
            <a:noFill/>
          </a:ln>
        </p:spPr>
        <p:txBody>
          <a:bodyPr>
            <a:spAutoFit/>
          </a:bodyPr>
          <a:p>
            <a:r>
              <a:rPr lang="zh-CN" altLang="en-US" b="1" dirty="0">
                <a:solidFill>
                  <a:srgbClr val="6BDBCF"/>
                </a:solidFill>
                <a:latin typeface="微软雅黑" panose="020B0503020204020204" pitchFamily="34" charset="-122"/>
                <a:ea typeface="微软雅黑" panose="020B0503020204020204" pitchFamily="34" charset="-122"/>
                <a:sym typeface="方正兰亭黑_GBK"/>
              </a:rPr>
              <a:t>被列入黑名单的后果？</a:t>
            </a:r>
            <a:endParaRPr lang="en-US" altLang="zh-CN" b="1" dirty="0">
              <a:solidFill>
                <a:srgbClr val="6BDBCF"/>
              </a:solidFill>
              <a:latin typeface="Arial Unicode MS" panose="020B0604020202020204" pitchFamily="34" charset="-122"/>
              <a:ea typeface="Arial Unicode MS" panose="020B0604020202020204" pitchFamily="34" charset="-122"/>
              <a:sym typeface="方正兰亭黑_GBK"/>
            </a:endParaRPr>
          </a:p>
        </p:txBody>
      </p:sp>
      <p:grpSp>
        <p:nvGrpSpPr>
          <p:cNvPr id="19" name="组合 35"/>
          <p:cNvGrpSpPr/>
          <p:nvPr/>
        </p:nvGrpSpPr>
        <p:grpSpPr>
          <a:xfrm>
            <a:off x="3076676" y="4806500"/>
            <a:ext cx="1623875" cy="1623875"/>
            <a:chOff x="1884464" y="2224761"/>
            <a:chExt cx="1623874" cy="1623874"/>
          </a:xfrm>
          <a:solidFill>
            <a:srgbClr val="6BDBCF"/>
          </a:solidFill>
        </p:grpSpPr>
        <p:sp>
          <p:nvSpPr>
            <p:cNvPr id="11" name="Rectángulo redondeado 38"/>
            <p:cNvSpPr/>
            <p:nvPr/>
          </p:nvSpPr>
          <p:spPr>
            <a:xfrm>
              <a:off x="1884464" y="2224761"/>
              <a:ext cx="1623874" cy="162387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2" name="Rectángulo redondeado 42"/>
            <p:cNvSpPr/>
            <p:nvPr/>
          </p:nvSpPr>
          <p:spPr>
            <a:xfrm>
              <a:off x="1994530" y="2299813"/>
              <a:ext cx="1409001" cy="1469178"/>
            </a:xfrm>
            <a:prstGeom prst="round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13" name="CuadroTexto 30"/>
          <p:cNvSpPr txBox="1"/>
          <p:nvPr/>
        </p:nvSpPr>
        <p:spPr>
          <a:xfrm>
            <a:off x="3070225" y="5157788"/>
            <a:ext cx="1584325" cy="915987"/>
          </a:xfrm>
          <a:prstGeom prst="rect">
            <a:avLst/>
          </a:prstGeom>
          <a:noFill/>
          <a:ln w="9525">
            <a:noFill/>
          </a:ln>
        </p:spPr>
        <p:txBody>
          <a:bodyPr>
            <a:spAutoFit/>
          </a:bodyPr>
          <a:p>
            <a:pPr algn="ctr"/>
            <a:r>
              <a:rPr lang="zh-CN" altLang="en-US" b="1" dirty="0">
                <a:solidFill>
                  <a:schemeClr val="bg1"/>
                </a:solidFill>
                <a:latin typeface="微软雅黑" panose="020B0503020204020204" pitchFamily="34" charset="-122"/>
                <a:ea typeface="微软雅黑" panose="020B0503020204020204" pitchFamily="34" charset="-122"/>
              </a:rPr>
              <a:t>同步芝麻</a:t>
            </a:r>
            <a:endParaRPr lang="zh-CN" altLang="en-US" b="1" dirty="0">
              <a:solidFill>
                <a:schemeClr val="bg1"/>
              </a:solidFill>
              <a:latin typeface="微软雅黑" panose="020B0503020204020204" pitchFamily="34" charset="-122"/>
              <a:ea typeface="微软雅黑" panose="020B0503020204020204" pitchFamily="34" charset="-122"/>
            </a:endParaRPr>
          </a:p>
          <a:p>
            <a:pPr algn="ctr"/>
            <a:r>
              <a:rPr lang="zh-CN" altLang="en-US" b="1" dirty="0">
                <a:solidFill>
                  <a:schemeClr val="bg1"/>
                </a:solidFill>
                <a:latin typeface="微软雅黑" panose="020B0503020204020204" pitchFamily="34" charset="-122"/>
                <a:ea typeface="微软雅黑" panose="020B0503020204020204" pitchFamily="34" charset="-122"/>
              </a:rPr>
              <a:t>信用，网购</a:t>
            </a:r>
            <a:endParaRPr lang="zh-CN" altLang="en-US" b="1" dirty="0">
              <a:solidFill>
                <a:schemeClr val="bg1"/>
              </a:solidFill>
              <a:latin typeface="微软雅黑" panose="020B0503020204020204" pitchFamily="34" charset="-122"/>
              <a:ea typeface="微软雅黑" panose="020B0503020204020204" pitchFamily="34" charset="-122"/>
            </a:endParaRPr>
          </a:p>
          <a:p>
            <a:pPr algn="ctr"/>
            <a:r>
              <a:rPr lang="zh-CN" altLang="en-US" b="1" dirty="0">
                <a:solidFill>
                  <a:schemeClr val="bg1"/>
                </a:solidFill>
                <a:latin typeface="微软雅黑" panose="020B0503020204020204" pitchFamily="34" charset="-122"/>
                <a:ea typeface="微软雅黑" panose="020B0503020204020204" pitchFamily="34" charset="-122"/>
              </a:rPr>
              <a:t>受限</a:t>
            </a:r>
            <a:endParaRPr lang="es-ES" altLang="zh-CN" b="1" dirty="0">
              <a:solidFill>
                <a:schemeClr val="bg1"/>
              </a:solidFill>
              <a:latin typeface="微软雅黑" panose="020B0503020204020204" pitchFamily="34" charset="-122"/>
              <a:ea typeface="微软雅黑" panose="020B0503020204020204" pitchFamily="34" charset="-122"/>
            </a:endParaRPr>
          </a:p>
        </p:txBody>
      </p:sp>
      <p:grpSp>
        <p:nvGrpSpPr>
          <p:cNvPr id="20" name="组合 26"/>
          <p:cNvGrpSpPr/>
          <p:nvPr/>
        </p:nvGrpSpPr>
        <p:grpSpPr>
          <a:xfrm>
            <a:off x="5168933" y="4804204"/>
            <a:ext cx="1623874" cy="1623875"/>
            <a:chOff x="8683658" y="2222465"/>
            <a:chExt cx="1623874" cy="1623874"/>
          </a:xfrm>
          <a:solidFill>
            <a:srgbClr val="56B1BC"/>
          </a:solidFill>
        </p:grpSpPr>
        <p:sp>
          <p:nvSpPr>
            <p:cNvPr id="15" name="Rectángulo redondeado 41"/>
            <p:cNvSpPr/>
            <p:nvPr/>
          </p:nvSpPr>
          <p:spPr>
            <a:xfrm>
              <a:off x="8683658" y="2222465"/>
              <a:ext cx="1623874" cy="162387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6" name="Rectángulo redondeado 45"/>
            <p:cNvSpPr/>
            <p:nvPr/>
          </p:nvSpPr>
          <p:spPr>
            <a:xfrm>
              <a:off x="8793724" y="2300782"/>
              <a:ext cx="1409001" cy="1469178"/>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17" name="CuadroTexto 33"/>
          <p:cNvSpPr txBox="1"/>
          <p:nvPr/>
        </p:nvSpPr>
        <p:spPr>
          <a:xfrm>
            <a:off x="5303838" y="5229225"/>
            <a:ext cx="1347787" cy="701675"/>
          </a:xfrm>
          <a:prstGeom prst="rect">
            <a:avLst/>
          </a:prstGeom>
          <a:noFill/>
          <a:ln w="9525">
            <a:noFill/>
          </a:ln>
        </p:spPr>
        <p:txBody>
          <a:bodyPr>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rPr>
              <a:t>禁止</a:t>
            </a:r>
            <a:endParaRPr lang="zh-CN" altLang="en-US"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高消费</a:t>
            </a:r>
            <a:endParaRPr lang="zh-CN" altLang="es-ES" sz="2000" b="1" dirty="0">
              <a:solidFill>
                <a:schemeClr val="bg1"/>
              </a:solidFill>
              <a:latin typeface="微软雅黑" panose="020B0503020204020204" pitchFamily="34" charset="-122"/>
              <a:ea typeface="微软雅黑" panose="020B0503020204020204" pitchFamily="34" charset="-122"/>
            </a:endParaRPr>
          </a:p>
        </p:txBody>
      </p:sp>
      <p:sp>
        <p:nvSpPr>
          <p:cNvPr id="26645" name="Freeform 27"/>
          <p:cNvSpPr>
            <a:spLocks noEditPoints="1"/>
          </p:cNvSpPr>
          <p:nvPr/>
        </p:nvSpPr>
        <p:spPr>
          <a:xfrm>
            <a:off x="7751763" y="4070350"/>
            <a:ext cx="2220912" cy="2525713"/>
          </a:xfrm>
          <a:custGeom>
            <a:avLst/>
            <a:gdLst>
              <a:gd name="txL" fmla="*/ 0 w 633"/>
              <a:gd name="txT" fmla="*/ 0 h 730"/>
              <a:gd name="txR" fmla="*/ 633 w 633"/>
              <a:gd name="txB" fmla="*/ 730 h 730"/>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633" h="730">
                <a:moveTo>
                  <a:pt x="453" y="534"/>
                </a:moveTo>
                <a:cubicBezTo>
                  <a:pt x="420" y="520"/>
                  <a:pt x="408" y="498"/>
                  <a:pt x="405" y="470"/>
                </a:cubicBezTo>
                <a:cubicBezTo>
                  <a:pt x="427" y="452"/>
                  <a:pt x="445" y="427"/>
                  <a:pt x="458" y="399"/>
                </a:cubicBezTo>
                <a:cubicBezTo>
                  <a:pt x="468" y="395"/>
                  <a:pt x="476" y="389"/>
                  <a:pt x="483" y="380"/>
                </a:cubicBezTo>
                <a:cubicBezTo>
                  <a:pt x="491" y="369"/>
                  <a:pt x="497" y="355"/>
                  <a:pt x="500" y="339"/>
                </a:cubicBezTo>
                <a:cubicBezTo>
                  <a:pt x="503" y="324"/>
                  <a:pt x="504" y="308"/>
                  <a:pt x="501" y="293"/>
                </a:cubicBezTo>
                <a:cubicBezTo>
                  <a:pt x="500" y="282"/>
                  <a:pt x="497" y="272"/>
                  <a:pt x="492" y="263"/>
                </a:cubicBezTo>
                <a:cubicBezTo>
                  <a:pt x="486" y="212"/>
                  <a:pt x="466" y="165"/>
                  <a:pt x="437" y="133"/>
                </a:cubicBezTo>
                <a:cubicBezTo>
                  <a:pt x="431" y="125"/>
                  <a:pt x="424" y="118"/>
                  <a:pt x="417" y="112"/>
                </a:cubicBezTo>
                <a:cubicBezTo>
                  <a:pt x="439" y="56"/>
                  <a:pt x="386" y="0"/>
                  <a:pt x="316" y="8"/>
                </a:cubicBezTo>
                <a:cubicBezTo>
                  <a:pt x="307" y="9"/>
                  <a:pt x="297" y="11"/>
                  <a:pt x="288" y="14"/>
                </a:cubicBezTo>
                <a:cubicBezTo>
                  <a:pt x="300" y="20"/>
                  <a:pt x="310" y="30"/>
                  <a:pt x="316" y="40"/>
                </a:cubicBezTo>
                <a:cubicBezTo>
                  <a:pt x="320" y="49"/>
                  <a:pt x="321" y="58"/>
                  <a:pt x="316" y="68"/>
                </a:cubicBezTo>
                <a:cubicBezTo>
                  <a:pt x="316" y="67"/>
                  <a:pt x="316" y="67"/>
                  <a:pt x="316" y="66"/>
                </a:cubicBezTo>
                <a:cubicBezTo>
                  <a:pt x="291" y="0"/>
                  <a:pt x="212" y="20"/>
                  <a:pt x="211" y="42"/>
                </a:cubicBezTo>
                <a:cubicBezTo>
                  <a:pt x="231" y="57"/>
                  <a:pt x="237" y="71"/>
                  <a:pt x="237" y="95"/>
                </a:cubicBezTo>
                <a:cubicBezTo>
                  <a:pt x="214" y="95"/>
                  <a:pt x="206" y="79"/>
                  <a:pt x="197" y="56"/>
                </a:cubicBezTo>
                <a:cubicBezTo>
                  <a:pt x="185" y="82"/>
                  <a:pt x="184" y="110"/>
                  <a:pt x="192" y="135"/>
                </a:cubicBezTo>
                <a:cubicBezTo>
                  <a:pt x="164" y="167"/>
                  <a:pt x="144" y="210"/>
                  <a:pt x="141" y="254"/>
                </a:cubicBezTo>
                <a:cubicBezTo>
                  <a:pt x="141" y="258"/>
                  <a:pt x="141" y="261"/>
                  <a:pt x="141" y="264"/>
                </a:cubicBezTo>
                <a:cubicBezTo>
                  <a:pt x="137" y="273"/>
                  <a:pt x="134" y="283"/>
                  <a:pt x="132" y="293"/>
                </a:cubicBezTo>
                <a:cubicBezTo>
                  <a:pt x="130" y="308"/>
                  <a:pt x="130" y="324"/>
                  <a:pt x="133" y="339"/>
                </a:cubicBezTo>
                <a:cubicBezTo>
                  <a:pt x="136" y="355"/>
                  <a:pt x="142" y="369"/>
                  <a:pt x="151" y="380"/>
                </a:cubicBezTo>
                <a:cubicBezTo>
                  <a:pt x="157" y="389"/>
                  <a:pt x="166" y="395"/>
                  <a:pt x="175" y="399"/>
                </a:cubicBezTo>
                <a:cubicBezTo>
                  <a:pt x="188" y="427"/>
                  <a:pt x="206" y="452"/>
                  <a:pt x="228" y="470"/>
                </a:cubicBezTo>
                <a:cubicBezTo>
                  <a:pt x="225" y="498"/>
                  <a:pt x="214" y="520"/>
                  <a:pt x="181" y="534"/>
                </a:cubicBezTo>
                <a:cubicBezTo>
                  <a:pt x="106" y="565"/>
                  <a:pt x="0" y="574"/>
                  <a:pt x="3" y="668"/>
                </a:cubicBezTo>
                <a:cubicBezTo>
                  <a:pt x="3" y="688"/>
                  <a:pt x="11" y="709"/>
                  <a:pt x="24" y="730"/>
                </a:cubicBezTo>
                <a:cubicBezTo>
                  <a:pt x="316" y="730"/>
                  <a:pt x="316" y="730"/>
                  <a:pt x="316" y="730"/>
                </a:cubicBezTo>
                <a:cubicBezTo>
                  <a:pt x="610" y="730"/>
                  <a:pt x="610" y="730"/>
                  <a:pt x="610" y="730"/>
                </a:cubicBezTo>
                <a:cubicBezTo>
                  <a:pt x="622" y="709"/>
                  <a:pt x="630" y="688"/>
                  <a:pt x="631" y="668"/>
                </a:cubicBezTo>
                <a:cubicBezTo>
                  <a:pt x="633" y="574"/>
                  <a:pt x="528" y="565"/>
                  <a:pt x="453" y="534"/>
                </a:cubicBezTo>
                <a:close/>
                <a:moveTo>
                  <a:pt x="189" y="384"/>
                </a:moveTo>
                <a:cubicBezTo>
                  <a:pt x="154" y="378"/>
                  <a:pt x="140" y="313"/>
                  <a:pt x="156" y="275"/>
                </a:cubicBezTo>
                <a:cubicBezTo>
                  <a:pt x="157" y="275"/>
                  <a:pt x="158" y="274"/>
                  <a:pt x="158" y="274"/>
                </a:cubicBezTo>
                <a:cubicBezTo>
                  <a:pt x="182" y="259"/>
                  <a:pt x="189" y="329"/>
                  <a:pt x="189" y="335"/>
                </a:cubicBezTo>
                <a:cubicBezTo>
                  <a:pt x="189" y="360"/>
                  <a:pt x="216" y="369"/>
                  <a:pt x="210" y="352"/>
                </a:cubicBezTo>
                <a:cubicBezTo>
                  <a:pt x="204" y="334"/>
                  <a:pt x="196" y="307"/>
                  <a:pt x="195" y="273"/>
                </a:cubicBezTo>
                <a:cubicBezTo>
                  <a:pt x="195" y="272"/>
                  <a:pt x="195" y="272"/>
                  <a:pt x="195" y="271"/>
                </a:cubicBezTo>
                <a:cubicBezTo>
                  <a:pt x="194" y="245"/>
                  <a:pt x="200" y="216"/>
                  <a:pt x="211" y="190"/>
                </a:cubicBezTo>
                <a:cubicBezTo>
                  <a:pt x="215" y="185"/>
                  <a:pt x="218" y="180"/>
                  <a:pt x="223" y="177"/>
                </a:cubicBezTo>
                <a:cubicBezTo>
                  <a:pt x="244" y="194"/>
                  <a:pt x="275" y="202"/>
                  <a:pt x="316" y="195"/>
                </a:cubicBezTo>
                <a:cubicBezTo>
                  <a:pt x="335" y="191"/>
                  <a:pt x="356" y="185"/>
                  <a:pt x="379" y="174"/>
                </a:cubicBezTo>
                <a:cubicBezTo>
                  <a:pt x="380" y="174"/>
                  <a:pt x="380" y="173"/>
                  <a:pt x="380" y="173"/>
                </a:cubicBezTo>
                <a:cubicBezTo>
                  <a:pt x="405" y="167"/>
                  <a:pt x="412" y="175"/>
                  <a:pt x="423" y="191"/>
                </a:cubicBezTo>
                <a:cubicBezTo>
                  <a:pt x="423" y="191"/>
                  <a:pt x="423" y="191"/>
                  <a:pt x="424" y="192"/>
                </a:cubicBezTo>
                <a:cubicBezTo>
                  <a:pt x="434" y="216"/>
                  <a:pt x="440" y="243"/>
                  <a:pt x="440" y="269"/>
                </a:cubicBezTo>
                <a:cubicBezTo>
                  <a:pt x="439" y="270"/>
                  <a:pt x="439" y="272"/>
                  <a:pt x="439" y="273"/>
                </a:cubicBezTo>
                <a:cubicBezTo>
                  <a:pt x="438" y="307"/>
                  <a:pt x="430" y="334"/>
                  <a:pt x="424" y="352"/>
                </a:cubicBezTo>
                <a:cubicBezTo>
                  <a:pt x="418" y="369"/>
                  <a:pt x="445" y="360"/>
                  <a:pt x="445" y="335"/>
                </a:cubicBezTo>
                <a:cubicBezTo>
                  <a:pt x="445" y="329"/>
                  <a:pt x="452" y="259"/>
                  <a:pt x="476" y="274"/>
                </a:cubicBezTo>
                <a:cubicBezTo>
                  <a:pt x="476" y="274"/>
                  <a:pt x="477" y="274"/>
                  <a:pt x="477" y="275"/>
                </a:cubicBezTo>
                <a:cubicBezTo>
                  <a:pt x="494" y="313"/>
                  <a:pt x="480" y="378"/>
                  <a:pt x="445" y="384"/>
                </a:cubicBezTo>
                <a:cubicBezTo>
                  <a:pt x="421" y="440"/>
                  <a:pt x="377" y="482"/>
                  <a:pt x="317" y="482"/>
                </a:cubicBezTo>
                <a:cubicBezTo>
                  <a:pt x="316" y="482"/>
                  <a:pt x="316" y="482"/>
                  <a:pt x="316" y="482"/>
                </a:cubicBezTo>
                <a:cubicBezTo>
                  <a:pt x="256" y="482"/>
                  <a:pt x="213" y="440"/>
                  <a:pt x="189" y="384"/>
                </a:cubicBezTo>
                <a:close/>
                <a:moveTo>
                  <a:pt x="249" y="484"/>
                </a:moveTo>
                <a:cubicBezTo>
                  <a:pt x="268" y="496"/>
                  <a:pt x="291" y="502"/>
                  <a:pt x="316" y="503"/>
                </a:cubicBezTo>
                <a:cubicBezTo>
                  <a:pt x="317" y="503"/>
                  <a:pt x="317" y="503"/>
                  <a:pt x="317" y="503"/>
                </a:cubicBezTo>
                <a:cubicBezTo>
                  <a:pt x="343" y="503"/>
                  <a:pt x="366" y="496"/>
                  <a:pt x="387" y="483"/>
                </a:cubicBezTo>
                <a:cubicBezTo>
                  <a:pt x="391" y="500"/>
                  <a:pt x="401" y="518"/>
                  <a:pt x="414" y="532"/>
                </a:cubicBezTo>
                <a:cubicBezTo>
                  <a:pt x="374" y="581"/>
                  <a:pt x="346" y="601"/>
                  <a:pt x="319" y="630"/>
                </a:cubicBezTo>
                <a:cubicBezTo>
                  <a:pt x="318" y="629"/>
                  <a:pt x="317" y="629"/>
                  <a:pt x="316" y="628"/>
                </a:cubicBezTo>
                <a:cubicBezTo>
                  <a:pt x="292" y="612"/>
                  <a:pt x="262" y="579"/>
                  <a:pt x="224" y="525"/>
                </a:cubicBezTo>
                <a:cubicBezTo>
                  <a:pt x="235" y="513"/>
                  <a:pt x="244" y="498"/>
                  <a:pt x="249" y="484"/>
                </a:cubicBezTo>
                <a:close/>
                <a:moveTo>
                  <a:pt x="403" y="669"/>
                </a:moveTo>
                <a:cubicBezTo>
                  <a:pt x="391" y="655"/>
                  <a:pt x="383" y="631"/>
                  <a:pt x="362" y="619"/>
                </a:cubicBezTo>
                <a:cubicBezTo>
                  <a:pt x="344" y="631"/>
                  <a:pt x="321" y="669"/>
                  <a:pt x="318" y="687"/>
                </a:cubicBezTo>
                <a:cubicBezTo>
                  <a:pt x="318" y="684"/>
                  <a:pt x="317" y="680"/>
                  <a:pt x="316" y="677"/>
                </a:cubicBezTo>
                <a:cubicBezTo>
                  <a:pt x="308" y="654"/>
                  <a:pt x="281" y="635"/>
                  <a:pt x="272" y="626"/>
                </a:cubicBezTo>
                <a:cubicBezTo>
                  <a:pt x="252" y="635"/>
                  <a:pt x="246" y="653"/>
                  <a:pt x="233" y="670"/>
                </a:cubicBezTo>
                <a:cubicBezTo>
                  <a:pt x="220" y="653"/>
                  <a:pt x="183" y="602"/>
                  <a:pt x="172" y="556"/>
                </a:cubicBezTo>
                <a:cubicBezTo>
                  <a:pt x="187" y="553"/>
                  <a:pt x="201" y="545"/>
                  <a:pt x="213" y="535"/>
                </a:cubicBezTo>
                <a:cubicBezTo>
                  <a:pt x="213" y="536"/>
                  <a:pt x="214" y="537"/>
                  <a:pt x="214" y="538"/>
                </a:cubicBezTo>
                <a:cubicBezTo>
                  <a:pt x="240" y="574"/>
                  <a:pt x="285" y="626"/>
                  <a:pt x="316" y="652"/>
                </a:cubicBezTo>
                <a:cubicBezTo>
                  <a:pt x="317" y="653"/>
                  <a:pt x="318" y="654"/>
                  <a:pt x="319" y="655"/>
                </a:cubicBezTo>
                <a:cubicBezTo>
                  <a:pt x="351" y="612"/>
                  <a:pt x="388" y="581"/>
                  <a:pt x="425" y="541"/>
                </a:cubicBezTo>
                <a:cubicBezTo>
                  <a:pt x="435" y="549"/>
                  <a:pt x="446" y="555"/>
                  <a:pt x="459" y="558"/>
                </a:cubicBezTo>
                <a:cubicBezTo>
                  <a:pt x="446" y="592"/>
                  <a:pt x="425" y="648"/>
                  <a:pt x="403" y="669"/>
                </a:cubicBezTo>
                <a:close/>
              </a:path>
            </a:pathLst>
          </a:custGeom>
          <a:solidFill>
            <a:srgbClr val="6BDBCF"/>
          </a:solidFill>
          <a:ln w="9525">
            <a:noFill/>
          </a:ln>
        </p:spPr>
        <p:txBody>
          <a:bodyPr lIns="121920" tIns="60960" rIns="121920" bIns="60960"/>
          <a:p>
            <a:endParaRPr lang="zh-CN" altLang="en-US" dirty="0">
              <a:latin typeface="Arial" panose="020B0604020202020204" pitchFamily="34" charset="0"/>
            </a:endParaRPr>
          </a:p>
        </p:txBody>
      </p:sp>
      <p:sp>
        <p:nvSpPr>
          <p:cNvPr id="9" name="Oval 34"/>
          <p:cNvSpPr/>
          <p:nvPr/>
        </p:nvSpPr>
        <p:spPr>
          <a:xfrm>
            <a:off x="9005888" y="2492375"/>
            <a:ext cx="2668588" cy="2547938"/>
          </a:xfrm>
          <a:prstGeom prst="ellipse">
            <a:avLst/>
          </a:prstGeom>
          <a:solidFill>
            <a:srgbClr val="56B1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id-ID" sz="2000" b="1" i="0" u="none" strike="noStrike" kern="1200" cap="none" spc="0" normalizeH="0" baseline="0" noProof="0">
                <a:ln>
                  <a:noFill/>
                </a:ln>
                <a:solidFill>
                  <a:srgbClr val="FFFFFF"/>
                </a:solidFill>
                <a:effectLst/>
                <a:uLnTx/>
                <a:uFillTx/>
                <a:latin typeface="+mn-lt"/>
                <a:ea typeface="微软雅黑" panose="020B0503020204020204" pitchFamily="34" charset="-122"/>
                <a:cs typeface="+mn-cs"/>
              </a:rPr>
              <a:t>监督自然人</a:t>
            </a:r>
            <a:endParaRPr kumimoji="0" lang="zh-CN" altLang="en-US" sz="2000" b="1" i="0" u="none" strike="noStrike" kern="1200" cap="none" spc="0" normalizeH="0" baseline="0" noProof="0">
              <a:ln>
                <a:noFill/>
              </a:ln>
              <a:solidFill>
                <a:srgbClr val="FFFFFF"/>
              </a:solidFill>
              <a:effectLst/>
              <a:uLnTx/>
              <a:uFillTx/>
              <a:latin typeface="+mn-lt"/>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id-ID" sz="2000" b="1" i="0" u="none" strike="noStrike" kern="1200" cap="none" spc="0" normalizeH="0" baseline="0" noProof="0">
                <a:ln>
                  <a:noFill/>
                </a:ln>
                <a:solidFill>
                  <a:srgbClr val="FFFFFF"/>
                </a:solidFill>
                <a:effectLst/>
                <a:uLnTx/>
                <a:uFillTx/>
                <a:latin typeface="+mn-lt"/>
                <a:ea typeface="微软雅黑" panose="020B0503020204020204" pitchFamily="34" charset="-122"/>
                <a:cs typeface="+mn-cs"/>
              </a:rPr>
              <a:t>在社会中的</a:t>
            </a:r>
            <a:endParaRPr kumimoji="0" lang="zh-CN" altLang="en-US" sz="2000" b="1" i="0" u="none" strike="noStrike" kern="1200" cap="none" spc="0" normalizeH="0" baseline="0" noProof="0">
              <a:ln>
                <a:noFill/>
              </a:ln>
              <a:solidFill>
                <a:srgbClr val="FFFFFF"/>
              </a:solidFill>
              <a:effectLst/>
              <a:uLnTx/>
              <a:uFillTx/>
              <a:latin typeface="+mn-lt"/>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id-ID" sz="2000" b="1" i="0" u="none" strike="noStrike" kern="1200" cap="none" spc="0" normalizeH="0" baseline="0" noProof="0">
                <a:ln>
                  <a:noFill/>
                </a:ln>
                <a:solidFill>
                  <a:srgbClr val="FFFFFF"/>
                </a:solidFill>
                <a:effectLst/>
                <a:uLnTx/>
                <a:uFillTx/>
                <a:latin typeface="+mn-lt"/>
                <a:ea typeface="微软雅黑" panose="020B0503020204020204" pitchFamily="34" charset="-122"/>
                <a:cs typeface="+mn-cs"/>
              </a:rPr>
              <a:t>诚信行为</a:t>
            </a:r>
            <a:endParaRPr kumimoji="0" lang="zh-CN" altLang="en-US" sz="2000" b="1" i="0" u="none" strike="noStrike" kern="1200" cap="none" spc="0" normalizeH="0" baseline="0" noProof="0">
              <a:ln>
                <a:noFill/>
              </a:ln>
              <a:solidFill>
                <a:srgbClr val="FFFFFF"/>
              </a:solidFill>
              <a:effectLst/>
              <a:uLnTx/>
              <a:uFillTx/>
              <a:latin typeface="+mn-lt"/>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id-ID" sz="2000" b="1" i="0" u="none" strike="noStrike" kern="1200" cap="none" spc="0" normalizeH="0" baseline="0" noProof="0">
                <a:ln>
                  <a:noFill/>
                </a:ln>
                <a:solidFill>
                  <a:srgbClr val="FFFFFF"/>
                </a:solidFill>
                <a:effectLst/>
                <a:uLnTx/>
                <a:uFillTx/>
                <a:latin typeface="+mn-lt"/>
                <a:ea typeface="微软雅黑" panose="020B0503020204020204" pitchFamily="34" charset="-122"/>
                <a:cs typeface="+mn-cs"/>
              </a:rPr>
              <a:t>管理体系</a:t>
            </a:r>
            <a:endParaRPr kumimoji="0" lang="zh-CN" altLang="id-ID" sz="2000" b="1" i="0" u="none" strike="noStrike" kern="1200" cap="none" spc="0" normalizeH="0" baseline="0" noProof="0">
              <a:ln>
                <a:noFill/>
              </a:ln>
              <a:solidFill>
                <a:srgbClr val="FFFFFF"/>
              </a:solidFill>
              <a:effectLst/>
              <a:uLnTx/>
              <a:uFillTx/>
              <a:latin typeface="+mn-lt"/>
              <a:ea typeface="微软雅黑" panose="020B0503020204020204" pitchFamily="34" charset="-122"/>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42" presetClass="entr" presetSubtype="0" fill="hold" nodeType="withEffect">
                                  <p:stCondLst>
                                    <p:cond delay="50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50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50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125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par>
                                <p:cTn id="35" presetID="10" presetClass="entr" presetSubtype="0" fill="hold" grpId="0" nodeType="withEffect">
                                  <p:stCondLst>
                                    <p:cond delay="125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par>
                                <p:cTn id="38" presetID="10" presetClass="entr" presetSubtype="0" fill="hold" grpId="0" nodeType="withEffect">
                                  <p:stCondLst>
                                    <p:cond delay="125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500"/>
                                        <p:tgtEl>
                                          <p:spTgt spid="48"/>
                                        </p:tgtEl>
                                      </p:cBhvr>
                                    </p:animEffect>
                                  </p:childTnLst>
                                </p:cTn>
                              </p:par>
                              <p:par>
                                <p:cTn id="41" presetID="10" presetClass="entr" presetSubtype="0" fill="hold" grpId="0" nodeType="withEffect">
                                  <p:stCondLst>
                                    <p:cond delay="125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par>
                                <p:cTn id="44" presetID="10" presetClass="entr" presetSubtype="0" fill="hold" grpId="0" nodeType="withEffect">
                                  <p:stCondLst>
                                    <p:cond delay="125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500"/>
                                        <p:tgtEl>
                                          <p:spTgt spid="50"/>
                                        </p:tgtEl>
                                      </p:cBhvr>
                                    </p:animEffect>
                                  </p:childTnLst>
                                </p:cTn>
                              </p:par>
                            </p:childTnLst>
                          </p:cTn>
                        </p:par>
                        <p:par>
                          <p:cTn id="47" fill="hold">
                            <p:stCondLst>
                              <p:cond delay="1000"/>
                            </p:stCondLst>
                            <p:childTnLst>
                              <p:par>
                                <p:cTn id="48" presetID="42" presetClass="entr" presetSubtype="0"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1000"/>
                                        <p:tgtEl>
                                          <p:spTgt spid="51"/>
                                        </p:tgtEl>
                                      </p:cBhvr>
                                    </p:animEffect>
                                    <p:anim calcmode="lin" valueType="num">
                                      <p:cBhvr>
                                        <p:cTn id="51" dur="1000" fill="hold"/>
                                        <p:tgtEl>
                                          <p:spTgt spid="51"/>
                                        </p:tgtEl>
                                        <p:attrNameLst>
                                          <p:attrName>ppt_x</p:attrName>
                                        </p:attrNameLst>
                                      </p:cBhvr>
                                      <p:tavLst>
                                        <p:tav tm="0">
                                          <p:val>
                                            <p:strVal val="#ppt_x"/>
                                          </p:val>
                                        </p:tav>
                                        <p:tav tm="100000">
                                          <p:val>
                                            <p:strVal val="#ppt_x"/>
                                          </p:val>
                                        </p:tav>
                                      </p:tavLst>
                                    </p:anim>
                                    <p:anim calcmode="lin" valueType="num">
                                      <p:cBhvr>
                                        <p:cTn id="52" dur="1000" fill="hold"/>
                                        <p:tgtEl>
                                          <p:spTgt spid="51"/>
                                        </p:tgtEl>
                                        <p:attrNameLst>
                                          <p:attrName>ppt_y</p:attrName>
                                        </p:attrNameLst>
                                      </p:cBhvr>
                                      <p:tavLst>
                                        <p:tav tm="0">
                                          <p:val>
                                            <p:strVal val="#ppt_y+.1"/>
                                          </p:val>
                                        </p:tav>
                                        <p:tav tm="100000">
                                          <p:val>
                                            <p:strVal val="#ppt_y"/>
                                          </p:val>
                                        </p:tav>
                                      </p:tavLst>
                                    </p:anim>
                                  </p:childTnLst>
                                </p:cTn>
                              </p:par>
                            </p:childTnLst>
                          </p:cTn>
                        </p:par>
                        <p:par>
                          <p:cTn id="53" fill="hold">
                            <p:stCondLst>
                              <p:cond delay="2000"/>
                            </p:stCondLst>
                            <p:childTnLst>
                              <p:par>
                                <p:cTn id="54" presetID="42" presetClass="entr" presetSubtype="0"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fade">
                                      <p:cBhvr>
                                        <p:cTn id="56" dur="1000"/>
                                        <p:tgtEl>
                                          <p:spTgt spid="52"/>
                                        </p:tgtEl>
                                      </p:cBhvr>
                                    </p:animEffect>
                                    <p:anim calcmode="lin" valueType="num">
                                      <p:cBhvr>
                                        <p:cTn id="57" dur="1000" fill="hold"/>
                                        <p:tgtEl>
                                          <p:spTgt spid="52"/>
                                        </p:tgtEl>
                                        <p:attrNameLst>
                                          <p:attrName>ppt_x</p:attrName>
                                        </p:attrNameLst>
                                      </p:cBhvr>
                                      <p:tavLst>
                                        <p:tav tm="0">
                                          <p:val>
                                            <p:strVal val="#ppt_x"/>
                                          </p:val>
                                        </p:tav>
                                        <p:tav tm="100000">
                                          <p:val>
                                            <p:strVal val="#ppt_x"/>
                                          </p:val>
                                        </p:tav>
                                      </p:tavLst>
                                    </p:anim>
                                    <p:anim calcmode="lin" valueType="num">
                                      <p:cBhvr>
                                        <p:cTn id="58" dur="1000" fill="hold"/>
                                        <p:tgtEl>
                                          <p:spTgt spid="52"/>
                                        </p:tgtEl>
                                        <p:attrNameLst>
                                          <p:attrName>ppt_y</p:attrName>
                                        </p:attrNameLst>
                                      </p:cBhvr>
                                      <p:tavLst>
                                        <p:tav tm="0">
                                          <p:val>
                                            <p:strVal val="#ppt_y+.1"/>
                                          </p:val>
                                        </p:tav>
                                        <p:tav tm="100000">
                                          <p:val>
                                            <p:strVal val="#ppt_y"/>
                                          </p:val>
                                        </p:tav>
                                      </p:tavLst>
                                    </p:anim>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50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1000"/>
                                        <p:tgtEl>
                                          <p:spTgt spid="19"/>
                                        </p:tgtEl>
                                      </p:cBhvr>
                                    </p:animEffect>
                                    <p:anim calcmode="lin" valueType="num">
                                      <p:cBhvr>
                                        <p:cTn id="68" dur="1000" fill="hold"/>
                                        <p:tgtEl>
                                          <p:spTgt spid="19"/>
                                        </p:tgtEl>
                                        <p:attrNameLst>
                                          <p:attrName>ppt_x</p:attrName>
                                        </p:attrNameLst>
                                      </p:cBhvr>
                                      <p:tavLst>
                                        <p:tav tm="0">
                                          <p:val>
                                            <p:strVal val="#ppt_x"/>
                                          </p:val>
                                        </p:tav>
                                        <p:tav tm="100000">
                                          <p:val>
                                            <p:strVal val="#ppt_x"/>
                                          </p:val>
                                        </p:tav>
                                      </p:tavLst>
                                    </p:anim>
                                    <p:anim calcmode="lin" valueType="num">
                                      <p:cBhvr>
                                        <p:cTn id="69" dur="1000" fill="hold"/>
                                        <p:tgtEl>
                                          <p:spTgt spid="19"/>
                                        </p:tgtEl>
                                        <p:attrNameLst>
                                          <p:attrName>ppt_y</p:attrName>
                                        </p:attrNameLst>
                                      </p:cBhvr>
                                      <p:tavLst>
                                        <p:tav tm="0">
                                          <p:val>
                                            <p:strVal val="#ppt_y+.1"/>
                                          </p:val>
                                        </p:tav>
                                        <p:tav tm="100000">
                                          <p:val>
                                            <p:strVal val="#ppt_y"/>
                                          </p:val>
                                        </p:tav>
                                      </p:tavLst>
                                    </p:anim>
                                  </p:childTnLst>
                                </p:cTn>
                              </p:par>
                              <p:par>
                                <p:cTn id="70" presetID="10" presetClass="entr" presetSubtype="0" fill="hold" grpId="0" nodeType="withEffect">
                                  <p:stCondLst>
                                    <p:cond delay="125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42" presetClass="entr" presetSubtype="0" fill="hold" nodeType="withEffect">
                                  <p:stCondLst>
                                    <p:cond delay="50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10" presetClass="entr" presetSubtype="0" fill="hold" grpId="0" nodeType="withEffect">
                                  <p:stCondLst>
                                    <p:cond delay="125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3" grpId="0"/>
      <p:bldP spid="47" grpId="0"/>
      <p:bldP spid="48" grpId="0"/>
      <p:bldP spid="49" grpId="0"/>
      <p:bldP spid="50" grpId="0"/>
      <p:bldP spid="51" grpId="0"/>
      <p:bldP spid="52" grpId="0"/>
      <p:bldP spid="2" grpId="0"/>
      <p:bldP spid="13"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5F6F7"/>
        </a:solidFill>
        <a:effectLst/>
      </p:bgPr>
    </p:bg>
    <p:spTree>
      <p:nvGrpSpPr>
        <p:cNvPr id="1" name=""/>
        <p:cNvGrpSpPr/>
        <p:nvPr/>
      </p:nvGrpSpPr>
      <p:grpSpPr/>
      <p:grpSp>
        <p:nvGrpSpPr>
          <p:cNvPr id="27650" name="组合 3"/>
          <p:cNvGrpSpPr/>
          <p:nvPr/>
        </p:nvGrpSpPr>
        <p:grpSpPr>
          <a:xfrm>
            <a:off x="-28575" y="-26987"/>
            <a:ext cx="12218988" cy="1022350"/>
            <a:chOff x="-28575" y="3703045"/>
            <a:chExt cx="12316469" cy="1022099"/>
          </a:xfrm>
        </p:grpSpPr>
        <p:sp>
          <p:nvSpPr>
            <p:cNvPr id="5" name="矩形 4"/>
            <p:cNvSpPr/>
            <p:nvPr/>
          </p:nvSpPr>
          <p:spPr>
            <a:xfrm>
              <a:off x="5061550" y="4096649"/>
              <a:ext cx="7226344" cy="628495"/>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25986"/>
                <a:gd name="connsiteY0-26" fmla="*/ 612135 h 628661"/>
                <a:gd name="connsiteX1-27" fmla="*/ 7225986 w 7225986"/>
                <a:gd name="connsiteY1-28" fmla="*/ 52597 h 628661"/>
                <a:gd name="connsiteX2-29" fmla="*/ 7225986 w 7225986"/>
                <a:gd name="connsiteY2-30" fmla="*/ 628661 h 628661"/>
                <a:gd name="connsiteX3-31" fmla="*/ 0 w 7225986"/>
                <a:gd name="connsiteY3-32" fmla="*/ 612135 h 628661"/>
              </a:gdLst>
              <a:ahLst/>
              <a:cxnLst>
                <a:cxn ang="0">
                  <a:pos x="connsiteX0-25" y="connsiteY0-26"/>
                </a:cxn>
                <a:cxn ang="0">
                  <a:pos x="connsiteX1-27" y="connsiteY1-28"/>
                </a:cxn>
                <a:cxn ang="0">
                  <a:pos x="connsiteX2-29" y="connsiteY2-30"/>
                </a:cxn>
                <a:cxn ang="0">
                  <a:pos x="connsiteX3-31" y="connsiteY3-32"/>
                </a:cxn>
              </a:cxnLst>
              <a:rect l="l" t="t" r="r" b="b"/>
              <a:pathLst>
                <a:path w="7225986" h="628661">
                  <a:moveTo>
                    <a:pt x="0" y="612135"/>
                  </a:moveTo>
                  <a:cubicBezTo>
                    <a:pt x="2424269" y="420114"/>
                    <a:pt x="5053509" y="-179452"/>
                    <a:pt x="7225986" y="52597"/>
                  </a:cubicBezTo>
                  <a:lnTo>
                    <a:pt x="7225986" y="628661"/>
                  </a:lnTo>
                  <a:cubicBezTo>
                    <a:pt x="4801717" y="297356"/>
                    <a:pt x="2424269" y="612135"/>
                    <a:pt x="0" y="612135"/>
                  </a:cubicBezTo>
                  <a:close/>
                </a:path>
              </a:pathLst>
            </a:custGeom>
            <a:solidFill>
              <a:srgbClr val="56B1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矩形 4"/>
            <p:cNvSpPr/>
            <p:nvPr/>
          </p:nvSpPr>
          <p:spPr>
            <a:xfrm>
              <a:off x="5055149" y="3703045"/>
              <a:ext cx="7232745" cy="1003054"/>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32614"/>
                <a:gd name="connsiteY0-26" fmla="*/ 1002435 h 1002435"/>
                <a:gd name="connsiteX1-27" fmla="*/ 7232614 w 7232614"/>
                <a:gd name="connsiteY1-28" fmla="*/ 34486 h 1002435"/>
                <a:gd name="connsiteX2-29" fmla="*/ 7232614 w 7232614"/>
                <a:gd name="connsiteY2-30" fmla="*/ 610550 h 1002435"/>
                <a:gd name="connsiteX3-31" fmla="*/ 0 w 7232614"/>
                <a:gd name="connsiteY3-32" fmla="*/ 1002435 h 1002435"/>
              </a:gdLst>
              <a:ahLst/>
              <a:cxnLst>
                <a:cxn ang="0">
                  <a:pos x="connsiteX0-25" y="connsiteY0-26"/>
                </a:cxn>
                <a:cxn ang="0">
                  <a:pos x="connsiteX1-27" y="connsiteY1-28"/>
                </a:cxn>
                <a:cxn ang="0">
                  <a:pos x="connsiteX2-29" y="connsiteY2-30"/>
                </a:cxn>
                <a:cxn ang="0">
                  <a:pos x="connsiteX3-31" y="connsiteY3-32"/>
                </a:cxn>
              </a:cxnLst>
              <a:rect l="l" t="t" r="r" b="b"/>
              <a:pathLst>
                <a:path w="7232614" h="1002435">
                  <a:moveTo>
                    <a:pt x="0" y="1002435"/>
                  </a:moveTo>
                  <a:cubicBezTo>
                    <a:pt x="2424269" y="810414"/>
                    <a:pt x="5060137" y="-197563"/>
                    <a:pt x="7232614" y="34486"/>
                  </a:cubicBezTo>
                  <a:lnTo>
                    <a:pt x="7232614" y="610550"/>
                  </a:lnTo>
                  <a:cubicBezTo>
                    <a:pt x="4808345" y="279245"/>
                    <a:pt x="2424269" y="1002435"/>
                    <a:pt x="0" y="1002435"/>
                  </a:cubicBezTo>
                  <a:close/>
                </a:path>
              </a:pathLst>
            </a:cu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矩形 4"/>
            <p:cNvSpPr/>
            <p:nvPr/>
          </p:nvSpPr>
          <p:spPr>
            <a:xfrm flipH="1">
              <a:off x="-28575" y="3742723"/>
              <a:ext cx="5184534" cy="964962"/>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32614"/>
                <a:gd name="connsiteY0-26" fmla="*/ 1002435 h 1002435"/>
                <a:gd name="connsiteX1-27" fmla="*/ 7232614 w 7232614"/>
                <a:gd name="connsiteY1-28" fmla="*/ 34486 h 1002435"/>
                <a:gd name="connsiteX2-29" fmla="*/ 7232614 w 7232614"/>
                <a:gd name="connsiteY2-30" fmla="*/ 610550 h 1002435"/>
                <a:gd name="connsiteX3-31" fmla="*/ 0 w 7232614"/>
                <a:gd name="connsiteY3-32" fmla="*/ 1002435 h 1002435"/>
                <a:gd name="connsiteX0-33" fmla="*/ 0 w 7160333"/>
                <a:gd name="connsiteY0-34" fmla="*/ 965039 h 965039"/>
                <a:gd name="connsiteX1-35" fmla="*/ 7160333 w 7160333"/>
                <a:gd name="connsiteY1-36" fmla="*/ 35649 h 965039"/>
                <a:gd name="connsiteX2-37" fmla="*/ 7160333 w 7160333"/>
                <a:gd name="connsiteY2-38" fmla="*/ 611713 h 965039"/>
                <a:gd name="connsiteX3-39" fmla="*/ 0 w 7160333"/>
                <a:gd name="connsiteY3-40" fmla="*/ 965039 h 965039"/>
              </a:gdLst>
              <a:ahLst/>
              <a:cxnLst>
                <a:cxn ang="0">
                  <a:pos x="connsiteX0-33" y="connsiteY0-34"/>
                </a:cxn>
                <a:cxn ang="0">
                  <a:pos x="connsiteX1-35" y="connsiteY1-36"/>
                </a:cxn>
                <a:cxn ang="0">
                  <a:pos x="connsiteX2-37" y="connsiteY2-38"/>
                </a:cxn>
                <a:cxn ang="0">
                  <a:pos x="connsiteX3-39" y="connsiteY3-40"/>
                </a:cxn>
              </a:cxnLst>
              <a:rect l="l" t="t" r="r" b="b"/>
              <a:pathLst>
                <a:path w="7160333" h="965039">
                  <a:moveTo>
                    <a:pt x="0" y="965039"/>
                  </a:moveTo>
                  <a:cubicBezTo>
                    <a:pt x="2424269" y="773018"/>
                    <a:pt x="4987856" y="-196400"/>
                    <a:pt x="7160333" y="35649"/>
                  </a:cubicBezTo>
                  <a:lnTo>
                    <a:pt x="7160333" y="611713"/>
                  </a:lnTo>
                  <a:cubicBezTo>
                    <a:pt x="4736064" y="280408"/>
                    <a:pt x="2424269" y="965039"/>
                    <a:pt x="0" y="965039"/>
                  </a:cubicBezTo>
                  <a:close/>
                </a:path>
              </a:pathLst>
            </a:cu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7651" name="TextBox 59"/>
          <p:cNvSpPr/>
          <p:nvPr/>
        </p:nvSpPr>
        <p:spPr>
          <a:xfrm flipH="1">
            <a:off x="190500" y="144463"/>
            <a:ext cx="1727200" cy="366712"/>
          </a:xfrm>
          <a:prstGeom prst="rect">
            <a:avLst/>
          </a:prstGeom>
          <a:noFill/>
          <a:ln w="9525">
            <a:noFill/>
          </a:ln>
        </p:spPr>
        <p:txBody>
          <a:bodyPr>
            <a:spAutoFit/>
          </a:bodyPr>
          <a:p>
            <a:pPr eaLnBrk="0" hangingPunct="0"/>
            <a:r>
              <a:rPr lang="zh-CN" altLang="en-US" dirty="0">
                <a:solidFill>
                  <a:schemeClr val="bg1"/>
                </a:solidFill>
                <a:latin typeface="微软雅黑" panose="020B0503020204020204" pitchFamily="34" charset="-122"/>
                <a:ea typeface="微软雅黑" panose="020B0503020204020204" pitchFamily="34" charset="-122"/>
                <a:sym typeface="方正兰亭黑_GBK"/>
              </a:rPr>
              <a:t>学习重点</a:t>
            </a:r>
            <a:endParaRPr lang="en-US" altLang="zh-CN" dirty="0">
              <a:solidFill>
                <a:schemeClr val="bg1"/>
              </a:solidFill>
              <a:latin typeface="Arial Unicode MS" panose="020B0604020202020204" pitchFamily="34" charset="-122"/>
              <a:ea typeface="Arial Unicode MS" panose="020B0604020202020204" pitchFamily="34" charset="-122"/>
              <a:sym typeface="方正兰亭黑_GBK"/>
            </a:endParaRPr>
          </a:p>
        </p:txBody>
      </p:sp>
      <p:sp>
        <p:nvSpPr>
          <p:cNvPr id="27652" name="CuadroTexto 39"/>
          <p:cNvSpPr txBox="1"/>
          <p:nvPr/>
        </p:nvSpPr>
        <p:spPr>
          <a:xfrm>
            <a:off x="4151313" y="115888"/>
            <a:ext cx="2670175" cy="457200"/>
          </a:xfrm>
          <a:prstGeom prst="rect">
            <a:avLst/>
          </a:prstGeom>
          <a:noFill/>
          <a:ln w="9525">
            <a:noFill/>
          </a:ln>
        </p:spPr>
        <p:txBody>
          <a:bodyPr>
            <a:spAutoFit/>
          </a:bodyPr>
          <a:p>
            <a:r>
              <a:rPr lang="en-US" altLang="zh-CN" sz="2400" b="1" dirty="0">
                <a:latin typeface="微软雅黑" panose="020B0503020204020204" pitchFamily="34" charset="-122"/>
                <a:ea typeface="微软雅黑" panose="020B0503020204020204" pitchFamily="34" charset="-122"/>
                <a:sym typeface="方正兰亭黑_GBK"/>
              </a:rPr>
              <a:t>2.6  </a:t>
            </a:r>
            <a:r>
              <a:rPr lang="zh-CN" altLang="en-US" sz="2400" b="1" dirty="0">
                <a:latin typeface="微软雅黑" panose="020B0503020204020204" pitchFamily="34" charset="-122"/>
                <a:ea typeface="微软雅黑" panose="020B0503020204020204" pitchFamily="34" charset="-122"/>
                <a:sym typeface="方正兰亭黑_GBK"/>
              </a:rPr>
              <a:t>纳税信用管理</a:t>
            </a:r>
            <a:endParaRPr lang="en-US" altLang="zh-CN" sz="2400" b="1" dirty="0">
              <a:latin typeface="微软雅黑" panose="020B0503020204020204" pitchFamily="34" charset="-122"/>
              <a:ea typeface="微软雅黑" panose="020B0503020204020204" pitchFamily="34" charset="-122"/>
              <a:sym typeface="方正兰亭黑_GBK"/>
            </a:endParaRPr>
          </a:p>
        </p:txBody>
      </p:sp>
      <p:sp>
        <p:nvSpPr>
          <p:cNvPr id="27653" name="CuadroTexto 39"/>
          <p:cNvSpPr txBox="1"/>
          <p:nvPr/>
        </p:nvSpPr>
        <p:spPr>
          <a:xfrm>
            <a:off x="406400" y="981075"/>
            <a:ext cx="8569325" cy="396875"/>
          </a:xfrm>
          <a:prstGeom prst="rect">
            <a:avLst/>
          </a:prstGeom>
          <a:noFill/>
          <a:ln w="9525">
            <a:noFill/>
          </a:ln>
        </p:spPr>
        <p:txBody>
          <a:bodyPr>
            <a:spAutoFit/>
          </a:bodyPr>
          <a:p>
            <a:r>
              <a:rPr lang="zh-CN" altLang="en-US" sz="2000" b="1" dirty="0">
                <a:solidFill>
                  <a:srgbClr val="6BDBCF"/>
                </a:solidFill>
                <a:latin typeface="微软雅黑" panose="020B0503020204020204" pitchFamily="34" charset="-122"/>
                <a:ea typeface="微软雅黑" panose="020B0503020204020204" pitchFamily="34" charset="-122"/>
                <a:sym typeface="方正兰亭黑_GBK"/>
              </a:rPr>
              <a:t>监督企业的信用评价体系</a:t>
            </a:r>
            <a:r>
              <a:rPr lang="en-US" altLang="zh-CN" sz="2000" b="1" dirty="0">
                <a:solidFill>
                  <a:srgbClr val="6BDBCF"/>
                </a:solidFill>
                <a:latin typeface="微软雅黑" panose="020B0503020204020204" pitchFamily="34" charset="-122"/>
                <a:ea typeface="微软雅黑" panose="020B0503020204020204" pitchFamily="34" charset="-122"/>
                <a:sym typeface="方正兰亭黑_GBK"/>
              </a:rPr>
              <a:t>——</a:t>
            </a:r>
            <a:r>
              <a:rPr lang="zh-CN" altLang="en-US" sz="2000" b="1" dirty="0">
                <a:solidFill>
                  <a:srgbClr val="6BDBCF"/>
                </a:solidFill>
                <a:latin typeface="微软雅黑" panose="020B0503020204020204" pitchFamily="34" charset="-122"/>
                <a:ea typeface="微软雅黑" panose="020B0503020204020204" pitchFamily="34" charset="-122"/>
                <a:sym typeface="方正兰亭黑_GBK"/>
              </a:rPr>
              <a:t>纳税信用管理评价体系 （</a:t>
            </a:r>
            <a:r>
              <a:rPr lang="en-US" altLang="zh-CN" sz="2000" b="1" dirty="0">
                <a:solidFill>
                  <a:srgbClr val="6BDBCF"/>
                </a:solidFill>
                <a:latin typeface="微软雅黑" panose="020B0503020204020204" pitchFamily="34" charset="-122"/>
                <a:ea typeface="微软雅黑" panose="020B0503020204020204" pitchFamily="34" charset="-122"/>
                <a:sym typeface="方正兰亭黑_GBK"/>
              </a:rPr>
              <a:t>P15-16</a:t>
            </a:r>
            <a:r>
              <a:rPr lang="zh-CN" altLang="en-US" sz="2000" b="1" dirty="0">
                <a:solidFill>
                  <a:srgbClr val="6BDBCF"/>
                </a:solidFill>
                <a:latin typeface="微软雅黑" panose="020B0503020204020204" pitchFamily="34" charset="-122"/>
                <a:ea typeface="微软雅黑" panose="020B0503020204020204" pitchFamily="34" charset="-122"/>
                <a:sym typeface="方正兰亭黑_GBK"/>
              </a:rPr>
              <a:t>）</a:t>
            </a:r>
            <a:endParaRPr lang="zh-CN" altLang="en-US" sz="2000" b="1" dirty="0">
              <a:solidFill>
                <a:srgbClr val="6BDBCF"/>
              </a:solidFill>
              <a:latin typeface="Arial Unicode MS" panose="020B0604020202020204" pitchFamily="34" charset="-122"/>
              <a:ea typeface="Arial Unicode MS" panose="020B0604020202020204" pitchFamily="34" charset="-122"/>
              <a:sym typeface="方正兰亭黑_GBK"/>
            </a:endParaRPr>
          </a:p>
        </p:txBody>
      </p:sp>
      <p:grpSp>
        <p:nvGrpSpPr>
          <p:cNvPr id="4" name="Group 151"/>
          <p:cNvGrpSpPr/>
          <p:nvPr/>
        </p:nvGrpSpPr>
        <p:grpSpPr>
          <a:xfrm>
            <a:off x="6527800" y="5084763"/>
            <a:ext cx="4271963" cy="558800"/>
            <a:chOff x="4112" y="3203"/>
            <a:chExt cx="2691" cy="287"/>
          </a:xfrm>
        </p:grpSpPr>
        <p:sp>
          <p:nvSpPr>
            <p:cNvPr id="27674" name="燕尾形 18"/>
            <p:cNvSpPr/>
            <p:nvPr/>
          </p:nvSpPr>
          <p:spPr>
            <a:xfrm rot="10800000">
              <a:off x="4112" y="3203"/>
              <a:ext cx="2691" cy="287"/>
            </a:xfrm>
            <a:prstGeom prst="chevron">
              <a:avLst>
                <a:gd name="adj" fmla="val 99753"/>
              </a:avLst>
            </a:prstGeom>
            <a:solidFill>
              <a:srgbClr val="6BDBCF"/>
            </a:solidFill>
            <a:ln w="25400">
              <a:noFill/>
            </a:ln>
          </p:spPr>
          <p:txBody>
            <a:bodyPr rot="10800000" anchor="ctr" anchorCtr="0"/>
            <a:p>
              <a:pPr algn="ctr"/>
              <a:endParaRPr lang="zh-CN" altLang="en-US" sz="3200" dirty="0">
                <a:solidFill>
                  <a:srgbClr val="FFFFFF"/>
                </a:solidFill>
                <a:latin typeface="微软雅黑" panose="020B0503020204020204" pitchFamily="34" charset="-122"/>
                <a:ea typeface="微软雅黑" panose="020B0503020204020204" pitchFamily="34" charset="-122"/>
              </a:endParaRPr>
            </a:p>
          </p:txBody>
        </p:sp>
        <p:sp>
          <p:nvSpPr>
            <p:cNvPr id="27675" name="TextBox 31"/>
            <p:cNvSpPr txBox="1"/>
            <p:nvPr/>
          </p:nvSpPr>
          <p:spPr>
            <a:xfrm>
              <a:off x="4928" y="3249"/>
              <a:ext cx="1076" cy="204"/>
            </a:xfrm>
            <a:prstGeom prst="rect">
              <a:avLst/>
            </a:prstGeom>
            <a:noFill/>
            <a:ln w="9525">
              <a:noFill/>
            </a:ln>
          </p:spPr>
          <p:txBody>
            <a:bodyPr wrap="none">
              <a:spAutoFit/>
            </a:bodyPr>
            <a:p>
              <a:r>
                <a:rPr lang="zh-CN" altLang="en-US" sz="2000" b="1" dirty="0">
                  <a:solidFill>
                    <a:schemeClr val="bg1"/>
                  </a:solidFill>
                  <a:latin typeface="微软雅黑" panose="020B0503020204020204" pitchFamily="34" charset="-122"/>
                  <a:ea typeface="微软雅黑" panose="020B0503020204020204" pitchFamily="34" charset="-122"/>
                </a:rPr>
                <a:t>直接判级得分</a:t>
              </a:r>
              <a:endParaRPr lang="en-GB" altLang="zh-CN" sz="2000" b="1" dirty="0">
                <a:solidFill>
                  <a:schemeClr val="bg1"/>
                </a:solidFill>
                <a:latin typeface="微软雅黑" panose="020B0503020204020204" pitchFamily="34" charset="-122"/>
                <a:ea typeface="微软雅黑" panose="020B0503020204020204" pitchFamily="34" charset="-122"/>
              </a:endParaRPr>
            </a:p>
          </p:txBody>
        </p:sp>
      </p:grpSp>
      <p:grpSp>
        <p:nvGrpSpPr>
          <p:cNvPr id="8" name="Group 15"/>
          <p:cNvGrpSpPr/>
          <p:nvPr/>
        </p:nvGrpSpPr>
        <p:grpSpPr>
          <a:xfrm>
            <a:off x="334963" y="1700213"/>
            <a:ext cx="4271962" cy="671512"/>
            <a:chOff x="2569789" y="3646467"/>
            <a:chExt cx="4272984" cy="670899"/>
          </a:xfrm>
        </p:grpSpPr>
        <p:sp>
          <p:nvSpPr>
            <p:cNvPr id="2" name="燕尾形 20"/>
            <p:cNvSpPr/>
            <p:nvPr/>
          </p:nvSpPr>
          <p:spPr>
            <a:xfrm>
              <a:off x="2569789" y="3646467"/>
              <a:ext cx="4272984" cy="670899"/>
            </a:xfrm>
            <a:prstGeom prst="chevron">
              <a:avLst>
                <a:gd name="adj" fmla="val 67746"/>
              </a:avLst>
            </a:prstGeom>
            <a:solidFill>
              <a:srgbClr val="56B1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27673" name="TextBox 34"/>
            <p:cNvSpPr txBox="1"/>
            <p:nvPr/>
          </p:nvSpPr>
          <p:spPr>
            <a:xfrm>
              <a:off x="3776577" y="3795556"/>
              <a:ext cx="2216680" cy="396512"/>
            </a:xfrm>
            <a:prstGeom prst="rect">
              <a:avLst/>
            </a:prstGeom>
            <a:noFill/>
            <a:ln w="9525">
              <a:noFill/>
            </a:ln>
          </p:spPr>
          <p:txBody>
            <a:bodyPr wrap="none">
              <a:spAutoFit/>
            </a:bodyPr>
            <a:p>
              <a:r>
                <a:rPr lang="zh-CN" altLang="en-US" sz="2000" b="1" dirty="0">
                  <a:solidFill>
                    <a:schemeClr val="bg1"/>
                  </a:solidFill>
                  <a:latin typeface="微软雅黑" panose="020B0503020204020204" pitchFamily="34" charset="-122"/>
                  <a:ea typeface="微软雅黑" panose="020B0503020204020204" pitchFamily="34" charset="-122"/>
                </a:rPr>
                <a:t>年度评价指标得分</a:t>
              </a:r>
              <a:endParaRPr lang="en-GB" altLang="zh-CN" sz="2000" b="1" dirty="0">
                <a:solidFill>
                  <a:schemeClr val="bg1"/>
                </a:solidFill>
                <a:latin typeface="微软雅黑" panose="020B0503020204020204" pitchFamily="34" charset="-122"/>
                <a:ea typeface="微软雅黑" panose="020B0503020204020204" pitchFamily="34" charset="-122"/>
              </a:endParaRPr>
            </a:p>
          </p:txBody>
        </p:sp>
      </p:grpSp>
      <p:sp>
        <p:nvSpPr>
          <p:cNvPr id="34" name="燕尾形 20"/>
          <p:cNvSpPr/>
          <p:nvPr/>
        </p:nvSpPr>
        <p:spPr>
          <a:xfrm>
            <a:off x="334963" y="6092825"/>
            <a:ext cx="6840538" cy="504825"/>
          </a:xfrm>
          <a:prstGeom prst="chevron">
            <a:avLst>
              <a:gd name="adj" fmla="val 67746"/>
            </a:avLst>
          </a:prstGeom>
          <a:solidFill>
            <a:srgbClr val="56B1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27657" name="TextBox 34"/>
          <p:cNvSpPr txBox="1"/>
          <p:nvPr/>
        </p:nvSpPr>
        <p:spPr>
          <a:xfrm>
            <a:off x="1127125" y="6165850"/>
            <a:ext cx="5888038" cy="400050"/>
          </a:xfrm>
          <a:prstGeom prst="rect">
            <a:avLst/>
          </a:prstGeom>
          <a:noFill/>
          <a:ln w="9525">
            <a:noFill/>
          </a:ln>
        </p:spPr>
        <p:txBody>
          <a:bodyPr wrap="none">
            <a:spAutoFit/>
          </a:bodyPr>
          <a:p>
            <a:r>
              <a:rPr lang="zh-CN" altLang="en-US" sz="2000" b="1" dirty="0">
                <a:solidFill>
                  <a:schemeClr val="bg1"/>
                </a:solidFill>
                <a:latin typeface="微软雅黑" panose="020B0503020204020204" pitchFamily="34" charset="-122"/>
                <a:ea typeface="微软雅黑" panose="020B0503020204020204" pitchFamily="34" charset="-122"/>
              </a:rPr>
              <a:t>新设立或评价年度无生产经营收入且得分</a:t>
            </a:r>
            <a:r>
              <a:rPr lang="en-US" altLang="zh-CN" sz="2000" b="1" dirty="0">
                <a:solidFill>
                  <a:schemeClr val="bg1"/>
                </a:solidFill>
                <a:latin typeface="微软雅黑" panose="020B0503020204020204" pitchFamily="34" charset="-122"/>
                <a:ea typeface="微软雅黑" panose="020B0503020204020204" pitchFamily="34" charset="-122"/>
              </a:rPr>
              <a:t>70</a:t>
            </a:r>
            <a:r>
              <a:rPr lang="zh-CN" altLang="en-US" sz="2000" b="1" dirty="0">
                <a:solidFill>
                  <a:schemeClr val="bg1"/>
                </a:solidFill>
                <a:latin typeface="微软雅黑" panose="020B0503020204020204" pitchFamily="34" charset="-122"/>
                <a:ea typeface="微软雅黑" panose="020B0503020204020204" pitchFamily="34" charset="-122"/>
              </a:rPr>
              <a:t>分以上</a:t>
            </a:r>
            <a:endParaRPr lang="zh-CN" altLang="en-GB" sz="2000" b="1" dirty="0">
              <a:solidFill>
                <a:schemeClr val="bg1"/>
              </a:solidFill>
              <a:latin typeface="微软雅黑" panose="020B0503020204020204" pitchFamily="34" charset="-122"/>
              <a:ea typeface="微软雅黑" panose="020B0503020204020204" pitchFamily="34" charset="-122"/>
            </a:endParaRPr>
          </a:p>
        </p:txBody>
      </p:sp>
      <p:sp>
        <p:nvSpPr>
          <p:cNvPr id="50323" name="Rectangle 147"/>
          <p:cNvSpPr/>
          <p:nvPr/>
        </p:nvSpPr>
        <p:spPr>
          <a:xfrm>
            <a:off x="7462838" y="6021388"/>
            <a:ext cx="1800225" cy="647700"/>
          </a:xfrm>
          <a:prstGeom prst="rect">
            <a:avLst/>
          </a:prstGeom>
          <a:solidFill>
            <a:srgbClr val="33CCCC"/>
          </a:solidFill>
          <a:ln w="9525" cap="flat" cmpd="sng">
            <a:solidFill>
              <a:schemeClr val="tx1"/>
            </a:solidFill>
            <a:prstDash val="solid"/>
            <a:miter/>
            <a:headEnd type="none" w="med" len="med"/>
            <a:tailEnd type="none" w="med" len="med"/>
          </a:ln>
        </p:spPr>
        <p:txBody>
          <a:bodyPr wrap="none" anchor="ctr" anchorCtr="0"/>
          <a:p>
            <a:pPr algn="ctr"/>
            <a:r>
              <a:rPr lang="en-US" altLang="zh-CN" sz="2400" b="1" dirty="0">
                <a:solidFill>
                  <a:schemeClr val="bg1"/>
                </a:solidFill>
                <a:latin typeface="Arial" panose="020B0604020202020204" pitchFamily="34" charset="0"/>
              </a:rPr>
              <a:t>M</a:t>
            </a:r>
            <a:endParaRPr lang="en-US" altLang="zh-CN" sz="2400" b="1" dirty="0">
              <a:solidFill>
                <a:schemeClr val="bg1"/>
              </a:solidFill>
              <a:latin typeface="Arial" panose="020B0604020202020204" pitchFamily="34" charset="0"/>
            </a:endParaRPr>
          </a:p>
        </p:txBody>
      </p:sp>
      <p:sp>
        <p:nvSpPr>
          <p:cNvPr id="50326" name="AutoShape 150">
            <a:hlinkClick r:id="rId1" action="ppaction://hlinkfile"/>
          </p:cNvPr>
          <p:cNvSpPr/>
          <p:nvPr/>
        </p:nvSpPr>
        <p:spPr>
          <a:xfrm>
            <a:off x="6743700" y="1557338"/>
            <a:ext cx="5256213" cy="2952750"/>
          </a:xfrm>
          <a:prstGeom prst="roundRect">
            <a:avLst>
              <a:gd name="adj" fmla="val 16667"/>
            </a:avLst>
          </a:prstGeom>
          <a:solidFill>
            <a:srgbClr val="CCFFFF"/>
          </a:solidFill>
          <a:ln w="9525" cap="flat" cmpd="sng">
            <a:solidFill>
              <a:schemeClr val="tx1"/>
            </a:solidFill>
            <a:prstDash val="solid"/>
            <a:headEnd type="none" w="med" len="med"/>
            <a:tailEnd type="none" w="med" len="med"/>
          </a:ln>
        </p:spPr>
        <p:txBody>
          <a:bodyPr wrap="none" anchor="ctr" anchorCtr="0"/>
          <a:p>
            <a:r>
              <a:rPr lang="zh-CN" altLang="en-US" sz="2000" b="1" dirty="0">
                <a:solidFill>
                  <a:srgbClr val="FF0000"/>
                </a:solidFill>
                <a:latin typeface="Arial" panose="020B0604020202020204" pitchFamily="34" charset="0"/>
              </a:rPr>
              <a:t>评价得分高低的影响</a:t>
            </a:r>
            <a:endParaRPr lang="zh-CN" altLang="en-US" sz="2000" b="1" dirty="0">
              <a:solidFill>
                <a:srgbClr val="FF0000"/>
              </a:solidFill>
              <a:latin typeface="Arial" panose="020B0604020202020204" pitchFamily="34" charset="0"/>
            </a:endParaRPr>
          </a:p>
          <a:p>
            <a:r>
              <a:rPr lang="en-US" altLang="zh-CN" sz="2000" b="1" dirty="0">
                <a:latin typeface="Arial" panose="020B0604020202020204" pitchFamily="34" charset="0"/>
              </a:rPr>
              <a:t>1.</a:t>
            </a:r>
            <a:r>
              <a:rPr lang="zh-CN" altLang="en-US" sz="2000" b="1" dirty="0">
                <a:latin typeface="Arial" panose="020B0604020202020204" pitchFamily="34" charset="0"/>
              </a:rPr>
              <a:t>领取发票的数量和便捷程度</a:t>
            </a:r>
            <a:endParaRPr lang="zh-CN" altLang="en-US" sz="2000" b="1" dirty="0">
              <a:latin typeface="Arial" panose="020B0604020202020204" pitchFamily="34" charset="0"/>
            </a:endParaRPr>
          </a:p>
          <a:p>
            <a:r>
              <a:rPr lang="en-US" altLang="zh-CN" sz="2000" b="1" dirty="0">
                <a:latin typeface="Arial" panose="020B0604020202020204" pitchFamily="34" charset="0"/>
              </a:rPr>
              <a:t>2.</a:t>
            </a:r>
            <a:r>
              <a:rPr lang="zh-CN" altLang="en-US" sz="2000" b="1" dirty="0">
                <a:latin typeface="Arial" panose="020B0604020202020204" pitchFamily="34" charset="0"/>
              </a:rPr>
              <a:t>向全社会公布名单</a:t>
            </a:r>
            <a:endParaRPr lang="zh-CN" altLang="en-US" sz="2000" b="1" dirty="0">
              <a:latin typeface="Arial" panose="020B0604020202020204" pitchFamily="34" charset="0"/>
            </a:endParaRPr>
          </a:p>
          <a:p>
            <a:r>
              <a:rPr lang="en-US" altLang="zh-CN" sz="2000" b="1" dirty="0">
                <a:latin typeface="Arial" panose="020B0604020202020204" pitchFamily="34" charset="0"/>
              </a:rPr>
              <a:t>3.</a:t>
            </a:r>
            <a:r>
              <a:rPr lang="zh-CN" altLang="en-US" sz="2000" b="1" dirty="0">
                <a:latin typeface="Arial" panose="020B0604020202020204" pitchFamily="34" charset="0"/>
              </a:rPr>
              <a:t> 办理涉税事务</a:t>
            </a:r>
            <a:r>
              <a:rPr lang="en-US" altLang="zh-CN" sz="2000" b="1" dirty="0">
                <a:latin typeface="Arial" panose="020B0604020202020204" pitchFamily="34" charset="0"/>
              </a:rPr>
              <a:t>VIP</a:t>
            </a:r>
            <a:endParaRPr lang="en-US" altLang="zh-CN" sz="2000" b="1" dirty="0">
              <a:latin typeface="Arial" panose="020B0604020202020204" pitchFamily="34" charset="0"/>
            </a:endParaRPr>
          </a:p>
          <a:p>
            <a:r>
              <a:rPr lang="en-US" altLang="zh-CN" sz="2000" b="1" dirty="0">
                <a:latin typeface="Arial" panose="020B0604020202020204" pitchFamily="34" charset="0"/>
              </a:rPr>
              <a:t>4.</a:t>
            </a:r>
            <a:r>
              <a:rPr lang="zh-CN" altLang="en-US" sz="2000" b="1" dirty="0">
                <a:latin typeface="Arial" panose="020B0604020202020204" pitchFamily="34" charset="0"/>
              </a:rPr>
              <a:t>税务机关审核财务报表等资料的严格程度</a:t>
            </a:r>
            <a:endParaRPr lang="zh-CN" altLang="en-US" sz="2000" b="1" dirty="0">
              <a:latin typeface="Arial" panose="020B0604020202020204" pitchFamily="34" charset="0"/>
            </a:endParaRPr>
          </a:p>
        </p:txBody>
      </p:sp>
      <p:grpSp>
        <p:nvGrpSpPr>
          <p:cNvPr id="9" name="Group 157"/>
          <p:cNvGrpSpPr/>
          <p:nvPr/>
        </p:nvGrpSpPr>
        <p:grpSpPr>
          <a:xfrm>
            <a:off x="4654550" y="1484313"/>
            <a:ext cx="1657350" cy="1150937"/>
            <a:chOff x="2932" y="981"/>
            <a:chExt cx="1044" cy="725"/>
          </a:xfrm>
        </p:grpSpPr>
        <p:sp>
          <p:nvSpPr>
            <p:cNvPr id="27670" name="Freeform 10"/>
            <p:cNvSpPr>
              <a:spLocks noEditPoints="1"/>
            </p:cNvSpPr>
            <p:nvPr/>
          </p:nvSpPr>
          <p:spPr>
            <a:xfrm>
              <a:off x="2932" y="981"/>
              <a:ext cx="1044" cy="725"/>
            </a:xfrm>
            <a:custGeom>
              <a:avLst/>
              <a:gdLst>
                <a:gd name="txL" fmla="*/ 0 w 2333"/>
                <a:gd name="txT" fmla="*/ 0 h 1818"/>
                <a:gd name="txR" fmla="*/ 2333 w 2333"/>
                <a:gd name="txB" fmla="*/ 1818 h 1818"/>
              </a:gdLst>
              <a:ahLst/>
              <a:cxnLst>
                <a:cxn ang="0">
                  <a:pos x="0" y="0"/>
                </a:cxn>
                <a:cxn ang="0">
                  <a:pos x="0" y="0"/>
                </a:cxn>
                <a:cxn ang="0">
                  <a:pos x="0" y="0"/>
                </a:cxn>
                <a:cxn ang="0">
                  <a:pos x="0" y="0"/>
                </a:cxn>
                <a:cxn ang="0">
                  <a:pos x="0" y="0"/>
                </a:cxn>
                <a:cxn ang="0">
                  <a:pos x="0" y="0"/>
                </a:cxn>
                <a:cxn ang="0">
                  <a:pos x="0" y="0"/>
                </a:cxn>
              </a:cxnLst>
              <a:rect l="txL" t="txT" r="txR" b="txB"/>
              <a:pathLst>
                <a:path w="2333" h="1818">
                  <a:moveTo>
                    <a:pt x="2333" y="0"/>
                  </a:moveTo>
                  <a:lnTo>
                    <a:pt x="2333" y="1364"/>
                  </a:lnTo>
                  <a:lnTo>
                    <a:pt x="1166" y="1818"/>
                  </a:lnTo>
                  <a:lnTo>
                    <a:pt x="0" y="1364"/>
                  </a:lnTo>
                  <a:lnTo>
                    <a:pt x="0" y="0"/>
                  </a:lnTo>
                  <a:lnTo>
                    <a:pt x="2333" y="0"/>
                  </a:lnTo>
                  <a:close/>
                  <a:moveTo>
                    <a:pt x="1166" y="0"/>
                  </a:moveTo>
                </a:path>
              </a:pathLst>
            </a:custGeom>
            <a:solidFill>
              <a:srgbClr val="6BDBCF"/>
            </a:solidFill>
            <a:ln w="9525">
              <a:noFill/>
            </a:ln>
          </p:spPr>
          <p:txBody>
            <a:bodyPr/>
            <a:p>
              <a:endParaRPr lang="zh-CN" altLang="en-US" dirty="0">
                <a:latin typeface="Arial" panose="020B0604020202020204" pitchFamily="34" charset="0"/>
              </a:endParaRPr>
            </a:p>
          </p:txBody>
        </p:sp>
        <p:sp>
          <p:nvSpPr>
            <p:cNvPr id="27671" name="Text Box 156"/>
            <p:cNvSpPr txBox="1"/>
            <p:nvPr/>
          </p:nvSpPr>
          <p:spPr>
            <a:xfrm>
              <a:off x="2932" y="1162"/>
              <a:ext cx="1043" cy="291"/>
            </a:xfrm>
            <a:prstGeom prst="rect">
              <a:avLst/>
            </a:prstGeom>
            <a:noFill/>
            <a:ln w="9525">
              <a:noFill/>
            </a:ln>
          </p:spPr>
          <p:txBody>
            <a:bodyPr>
              <a:spAutoFit/>
            </a:bodyPr>
            <a:p>
              <a:pPr algn="ctr">
                <a:spcBef>
                  <a:spcPct val="50000"/>
                </a:spcBef>
              </a:pPr>
              <a:r>
                <a:rPr lang="en-US" altLang="zh-CN" sz="2400" b="1" dirty="0">
                  <a:solidFill>
                    <a:schemeClr val="bg1"/>
                  </a:solidFill>
                  <a:latin typeface="Arial" panose="020B0604020202020204" pitchFamily="34" charset="0"/>
                </a:rPr>
                <a:t>A </a:t>
              </a:r>
              <a:r>
                <a:rPr lang="en-US" altLang="zh-CN" sz="2000" dirty="0">
                  <a:solidFill>
                    <a:schemeClr val="bg1"/>
                  </a:solidFill>
                  <a:latin typeface="Arial" panose="020B0604020202020204" pitchFamily="34" charset="0"/>
                </a:rPr>
                <a:t>[</a:t>
              </a:r>
              <a:r>
                <a:rPr lang="en-US" altLang="zh-CN" sz="2000" b="1" dirty="0">
                  <a:solidFill>
                    <a:schemeClr val="bg1"/>
                  </a:solidFill>
                  <a:latin typeface="Arial" panose="020B0604020202020204" pitchFamily="34" charset="0"/>
                </a:rPr>
                <a:t>90</a:t>
              </a:r>
              <a:r>
                <a:rPr lang="zh-CN" altLang="en-US" sz="2000" b="1" dirty="0">
                  <a:solidFill>
                    <a:schemeClr val="bg1"/>
                  </a:solidFill>
                  <a:latin typeface="Arial" panose="020B0604020202020204" pitchFamily="34" charset="0"/>
                </a:rPr>
                <a:t>，</a:t>
              </a:r>
              <a:r>
                <a:rPr lang="en-US" altLang="zh-CN" sz="2400" b="1" dirty="0">
                  <a:solidFill>
                    <a:schemeClr val="bg1"/>
                  </a:solidFill>
                  <a:latin typeface="Arial" panose="020B0604020202020204" pitchFamily="34" charset="0"/>
                </a:rPr>
                <a:t>+</a:t>
              </a:r>
              <a:r>
                <a:rPr lang="zh-CN" altLang="en-US" sz="2400" b="1" dirty="0">
                  <a:solidFill>
                    <a:schemeClr val="bg1"/>
                  </a:solidFill>
                  <a:latin typeface="Arial" panose="020B0604020202020204" pitchFamily="34" charset="0"/>
                </a:rPr>
                <a:t>∞</a:t>
              </a:r>
              <a:r>
                <a:rPr lang="zh-CN" altLang="en-US" sz="2000" b="1" dirty="0">
                  <a:solidFill>
                    <a:schemeClr val="bg1"/>
                  </a:solidFill>
                  <a:latin typeface="Arial" panose="020B0604020202020204" pitchFamily="34" charset="0"/>
                </a:rPr>
                <a:t>）</a:t>
              </a:r>
              <a:endParaRPr lang="zh-CN" altLang="en-US" sz="2000" b="1" dirty="0">
                <a:solidFill>
                  <a:schemeClr val="bg1"/>
                </a:solidFill>
                <a:latin typeface="Arial" panose="020B0604020202020204" pitchFamily="34" charset="0"/>
              </a:endParaRPr>
            </a:p>
          </p:txBody>
        </p:sp>
      </p:grpSp>
      <p:grpSp>
        <p:nvGrpSpPr>
          <p:cNvPr id="10" name="Group 160"/>
          <p:cNvGrpSpPr/>
          <p:nvPr/>
        </p:nvGrpSpPr>
        <p:grpSpPr>
          <a:xfrm>
            <a:off x="4654550" y="2492375"/>
            <a:ext cx="1728788" cy="1223963"/>
            <a:chOff x="2932" y="1570"/>
            <a:chExt cx="1089" cy="771"/>
          </a:xfrm>
        </p:grpSpPr>
        <p:sp>
          <p:nvSpPr>
            <p:cNvPr id="27668" name="Freeform 11"/>
            <p:cNvSpPr>
              <a:spLocks noEditPoints="1"/>
            </p:cNvSpPr>
            <p:nvPr/>
          </p:nvSpPr>
          <p:spPr>
            <a:xfrm>
              <a:off x="2932" y="1570"/>
              <a:ext cx="1043" cy="771"/>
            </a:xfrm>
            <a:custGeom>
              <a:avLst/>
              <a:gdLst>
                <a:gd name="txL" fmla="*/ 0 w 2333"/>
                <a:gd name="txT" fmla="*/ 0 h 1775"/>
                <a:gd name="txR" fmla="*/ 2333 w 2333"/>
                <a:gd name="txB" fmla="*/ 1775 h 1775"/>
              </a:gdLst>
              <a:ahLst/>
              <a:cxnLst>
                <a:cxn ang="0">
                  <a:pos x="0" y="0"/>
                </a:cxn>
                <a:cxn ang="0">
                  <a:pos x="0" y="0"/>
                </a:cxn>
                <a:cxn ang="0">
                  <a:pos x="0" y="0"/>
                </a:cxn>
                <a:cxn ang="0">
                  <a:pos x="0" y="0"/>
                </a:cxn>
                <a:cxn ang="0">
                  <a:pos x="0" y="0"/>
                </a:cxn>
                <a:cxn ang="0">
                  <a:pos x="0" y="0"/>
                </a:cxn>
                <a:cxn ang="0">
                  <a:pos x="0" y="0"/>
                </a:cxn>
                <a:cxn ang="0">
                  <a:pos x="0" y="0"/>
                </a:cxn>
              </a:cxnLst>
              <a:rect l="txL" t="txT" r="txR" b="tx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rgbClr val="56B1BC"/>
            </a:solidFill>
            <a:ln w="9525">
              <a:noFill/>
            </a:ln>
          </p:spPr>
          <p:txBody>
            <a:bodyPr/>
            <a:p>
              <a:endParaRPr lang="zh-CN" altLang="en-US" dirty="0">
                <a:latin typeface="Arial" panose="020B0604020202020204" pitchFamily="34" charset="0"/>
              </a:endParaRPr>
            </a:p>
          </p:txBody>
        </p:sp>
        <p:sp>
          <p:nvSpPr>
            <p:cNvPr id="27669" name="Text Box 159"/>
            <p:cNvSpPr txBox="1"/>
            <p:nvPr/>
          </p:nvSpPr>
          <p:spPr>
            <a:xfrm>
              <a:off x="2978" y="1843"/>
              <a:ext cx="1043" cy="288"/>
            </a:xfrm>
            <a:prstGeom prst="rect">
              <a:avLst/>
            </a:prstGeom>
            <a:noFill/>
            <a:ln w="9525">
              <a:noFill/>
            </a:ln>
          </p:spPr>
          <p:txBody>
            <a:bodyPr>
              <a:spAutoFit/>
            </a:bodyPr>
            <a:p>
              <a:pPr algn="ctr">
                <a:spcBef>
                  <a:spcPct val="50000"/>
                </a:spcBef>
              </a:pPr>
              <a:r>
                <a:rPr lang="en-US" altLang="zh-CN" sz="2400" b="1" dirty="0">
                  <a:solidFill>
                    <a:schemeClr val="bg1"/>
                  </a:solidFill>
                  <a:latin typeface="Arial" panose="020B0604020202020204" pitchFamily="34" charset="0"/>
                </a:rPr>
                <a:t>B </a:t>
              </a:r>
              <a:r>
                <a:rPr lang="en-US" altLang="zh-CN" sz="2000" dirty="0">
                  <a:solidFill>
                    <a:schemeClr val="bg1"/>
                  </a:solidFill>
                  <a:latin typeface="Arial" panose="020B0604020202020204" pitchFamily="34" charset="0"/>
                </a:rPr>
                <a:t>[</a:t>
              </a:r>
              <a:r>
                <a:rPr lang="en-US" altLang="zh-CN" sz="2000" b="1" dirty="0">
                  <a:solidFill>
                    <a:schemeClr val="bg1"/>
                  </a:solidFill>
                  <a:latin typeface="Arial" panose="020B0604020202020204" pitchFamily="34" charset="0"/>
                </a:rPr>
                <a:t>70</a:t>
              </a:r>
              <a:r>
                <a:rPr lang="zh-CN" altLang="en-US" sz="2000" b="1" dirty="0">
                  <a:solidFill>
                    <a:schemeClr val="bg1"/>
                  </a:solidFill>
                  <a:latin typeface="Arial" panose="020B0604020202020204" pitchFamily="34" charset="0"/>
                </a:rPr>
                <a:t>，</a:t>
              </a:r>
              <a:r>
                <a:rPr lang="en-US" altLang="zh-CN" sz="2000" b="1" dirty="0">
                  <a:solidFill>
                    <a:schemeClr val="bg1"/>
                  </a:solidFill>
                  <a:latin typeface="Arial" panose="020B0604020202020204" pitchFamily="34" charset="0"/>
                </a:rPr>
                <a:t>90</a:t>
              </a:r>
              <a:r>
                <a:rPr lang="zh-CN" altLang="en-US" sz="2000" b="1" dirty="0">
                  <a:solidFill>
                    <a:schemeClr val="bg1"/>
                  </a:solidFill>
                  <a:latin typeface="Arial" panose="020B0604020202020204" pitchFamily="34" charset="0"/>
                </a:rPr>
                <a:t>）</a:t>
              </a:r>
              <a:endParaRPr lang="zh-CN" altLang="en-US" sz="2000" b="1" dirty="0">
                <a:solidFill>
                  <a:schemeClr val="bg1"/>
                </a:solidFill>
                <a:latin typeface="Arial" panose="020B0604020202020204" pitchFamily="34" charset="0"/>
              </a:endParaRPr>
            </a:p>
          </p:txBody>
        </p:sp>
      </p:grpSp>
      <p:grpSp>
        <p:nvGrpSpPr>
          <p:cNvPr id="11" name="Group 163"/>
          <p:cNvGrpSpPr/>
          <p:nvPr/>
        </p:nvGrpSpPr>
        <p:grpSpPr>
          <a:xfrm>
            <a:off x="4654550" y="3573463"/>
            <a:ext cx="1657350" cy="1223962"/>
            <a:chOff x="2932" y="2251"/>
            <a:chExt cx="1044" cy="771"/>
          </a:xfrm>
        </p:grpSpPr>
        <p:sp>
          <p:nvSpPr>
            <p:cNvPr id="27666" name="Freeform 12"/>
            <p:cNvSpPr>
              <a:spLocks noEditPoints="1"/>
            </p:cNvSpPr>
            <p:nvPr/>
          </p:nvSpPr>
          <p:spPr>
            <a:xfrm>
              <a:off x="2932" y="2251"/>
              <a:ext cx="1044" cy="771"/>
            </a:xfrm>
            <a:custGeom>
              <a:avLst/>
              <a:gdLst>
                <a:gd name="txL" fmla="*/ 0 w 2333"/>
                <a:gd name="txT" fmla="*/ 0 h 1775"/>
                <a:gd name="txR" fmla="*/ 2333 w 2333"/>
                <a:gd name="txB" fmla="*/ 1775 h 1775"/>
              </a:gdLst>
              <a:ahLst/>
              <a:cxnLst>
                <a:cxn ang="0">
                  <a:pos x="0" y="0"/>
                </a:cxn>
                <a:cxn ang="0">
                  <a:pos x="0" y="0"/>
                </a:cxn>
                <a:cxn ang="0">
                  <a:pos x="0" y="0"/>
                </a:cxn>
                <a:cxn ang="0">
                  <a:pos x="0" y="0"/>
                </a:cxn>
                <a:cxn ang="0">
                  <a:pos x="0" y="0"/>
                </a:cxn>
                <a:cxn ang="0">
                  <a:pos x="0" y="0"/>
                </a:cxn>
                <a:cxn ang="0">
                  <a:pos x="0" y="0"/>
                </a:cxn>
                <a:cxn ang="0">
                  <a:pos x="0" y="0"/>
                </a:cxn>
              </a:cxnLst>
              <a:rect l="txL" t="txT" r="txR" b="tx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rgbClr val="6BDBCF"/>
            </a:solidFill>
            <a:ln w="9525">
              <a:noFill/>
            </a:ln>
          </p:spPr>
          <p:txBody>
            <a:bodyPr/>
            <a:p>
              <a:endParaRPr lang="zh-CN" altLang="en-US" dirty="0">
                <a:latin typeface="Arial" panose="020B0604020202020204" pitchFamily="34" charset="0"/>
              </a:endParaRPr>
            </a:p>
          </p:txBody>
        </p:sp>
        <p:sp>
          <p:nvSpPr>
            <p:cNvPr id="27667" name="Text Box 162"/>
            <p:cNvSpPr txBox="1"/>
            <p:nvPr/>
          </p:nvSpPr>
          <p:spPr>
            <a:xfrm>
              <a:off x="2932" y="2478"/>
              <a:ext cx="1043" cy="288"/>
            </a:xfrm>
            <a:prstGeom prst="rect">
              <a:avLst/>
            </a:prstGeom>
            <a:noFill/>
            <a:ln w="9525">
              <a:noFill/>
            </a:ln>
          </p:spPr>
          <p:txBody>
            <a:bodyPr>
              <a:spAutoFit/>
            </a:bodyPr>
            <a:p>
              <a:pPr algn="ctr">
                <a:spcBef>
                  <a:spcPct val="50000"/>
                </a:spcBef>
              </a:pPr>
              <a:r>
                <a:rPr lang="en-US" altLang="zh-CN" sz="2400" b="1" dirty="0">
                  <a:solidFill>
                    <a:schemeClr val="bg1"/>
                  </a:solidFill>
                  <a:latin typeface="Arial" panose="020B0604020202020204" pitchFamily="34" charset="0"/>
                </a:rPr>
                <a:t>C </a:t>
              </a:r>
              <a:r>
                <a:rPr lang="en-US" altLang="zh-CN" sz="2000" dirty="0">
                  <a:solidFill>
                    <a:schemeClr val="bg1"/>
                  </a:solidFill>
                  <a:latin typeface="Arial" panose="020B0604020202020204" pitchFamily="34" charset="0"/>
                </a:rPr>
                <a:t>[</a:t>
              </a:r>
              <a:r>
                <a:rPr lang="en-US" altLang="zh-CN" sz="2000" b="1" dirty="0">
                  <a:solidFill>
                    <a:schemeClr val="bg1"/>
                  </a:solidFill>
                  <a:latin typeface="Arial" panose="020B0604020202020204" pitchFamily="34" charset="0"/>
                </a:rPr>
                <a:t>40</a:t>
              </a:r>
              <a:r>
                <a:rPr lang="zh-CN" altLang="en-US" sz="2000" b="1" dirty="0">
                  <a:solidFill>
                    <a:schemeClr val="bg1"/>
                  </a:solidFill>
                  <a:latin typeface="Arial" panose="020B0604020202020204" pitchFamily="34" charset="0"/>
                </a:rPr>
                <a:t>，</a:t>
              </a:r>
              <a:r>
                <a:rPr lang="en-US" altLang="zh-CN" sz="2000" b="1" dirty="0">
                  <a:solidFill>
                    <a:schemeClr val="bg1"/>
                  </a:solidFill>
                  <a:latin typeface="Arial" panose="020B0604020202020204" pitchFamily="34" charset="0"/>
                </a:rPr>
                <a:t>70</a:t>
              </a:r>
              <a:r>
                <a:rPr lang="zh-CN" altLang="en-US" sz="2000" b="1" dirty="0">
                  <a:solidFill>
                    <a:schemeClr val="bg1"/>
                  </a:solidFill>
                  <a:latin typeface="Arial" panose="020B0604020202020204" pitchFamily="34" charset="0"/>
                </a:rPr>
                <a:t>）</a:t>
              </a:r>
              <a:endParaRPr lang="zh-CN" altLang="en-US" sz="2000" b="1" dirty="0">
                <a:solidFill>
                  <a:schemeClr val="bg1"/>
                </a:solidFill>
                <a:latin typeface="Arial" panose="020B0604020202020204" pitchFamily="34" charset="0"/>
              </a:endParaRPr>
            </a:p>
          </p:txBody>
        </p:sp>
      </p:grpSp>
      <p:grpSp>
        <p:nvGrpSpPr>
          <p:cNvPr id="12" name="Group 166"/>
          <p:cNvGrpSpPr/>
          <p:nvPr/>
        </p:nvGrpSpPr>
        <p:grpSpPr>
          <a:xfrm>
            <a:off x="4654550" y="4652963"/>
            <a:ext cx="1657350" cy="1223962"/>
            <a:chOff x="2932" y="2931"/>
            <a:chExt cx="1044" cy="771"/>
          </a:xfrm>
        </p:grpSpPr>
        <p:sp>
          <p:nvSpPr>
            <p:cNvPr id="27664" name="Freeform 13"/>
            <p:cNvSpPr>
              <a:spLocks noEditPoints="1"/>
            </p:cNvSpPr>
            <p:nvPr/>
          </p:nvSpPr>
          <p:spPr>
            <a:xfrm>
              <a:off x="2932" y="2931"/>
              <a:ext cx="1044" cy="771"/>
            </a:xfrm>
            <a:custGeom>
              <a:avLst/>
              <a:gdLst>
                <a:gd name="txL" fmla="*/ 0 w 2333"/>
                <a:gd name="txT" fmla="*/ 0 h 1774"/>
                <a:gd name="txR" fmla="*/ 2333 w 2333"/>
                <a:gd name="txB" fmla="*/ 1774 h 1774"/>
              </a:gdLst>
              <a:ahLst/>
              <a:cxnLst>
                <a:cxn ang="0">
                  <a:pos x="0" y="0"/>
                </a:cxn>
                <a:cxn ang="0">
                  <a:pos x="0" y="0"/>
                </a:cxn>
                <a:cxn ang="0">
                  <a:pos x="0" y="0"/>
                </a:cxn>
                <a:cxn ang="0">
                  <a:pos x="0" y="0"/>
                </a:cxn>
                <a:cxn ang="0">
                  <a:pos x="0" y="0"/>
                </a:cxn>
                <a:cxn ang="0">
                  <a:pos x="0" y="0"/>
                </a:cxn>
                <a:cxn ang="0">
                  <a:pos x="0" y="0"/>
                </a:cxn>
                <a:cxn ang="0">
                  <a:pos x="0" y="0"/>
                </a:cxn>
              </a:cxnLst>
              <a:rect l="txL" t="txT" r="txR" b="tx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rgbClr val="56B1BC"/>
            </a:solidFill>
            <a:ln w="9525">
              <a:noFill/>
            </a:ln>
          </p:spPr>
          <p:txBody>
            <a:bodyPr/>
            <a:p>
              <a:endParaRPr lang="zh-CN" altLang="en-US" dirty="0">
                <a:latin typeface="Arial" panose="020B0604020202020204" pitchFamily="34" charset="0"/>
              </a:endParaRPr>
            </a:p>
          </p:txBody>
        </p:sp>
        <p:sp>
          <p:nvSpPr>
            <p:cNvPr id="27665" name="Text Box 165"/>
            <p:cNvSpPr txBox="1"/>
            <p:nvPr/>
          </p:nvSpPr>
          <p:spPr>
            <a:xfrm>
              <a:off x="2932" y="3204"/>
              <a:ext cx="1043" cy="288"/>
            </a:xfrm>
            <a:prstGeom prst="rect">
              <a:avLst/>
            </a:prstGeom>
            <a:noFill/>
            <a:ln w="9525">
              <a:noFill/>
            </a:ln>
          </p:spPr>
          <p:txBody>
            <a:bodyPr>
              <a:spAutoFit/>
            </a:bodyPr>
            <a:p>
              <a:pPr algn="ctr">
                <a:spcBef>
                  <a:spcPct val="50000"/>
                </a:spcBef>
              </a:pPr>
              <a:r>
                <a:rPr lang="en-US" altLang="zh-CN" sz="2400" b="1" dirty="0">
                  <a:solidFill>
                    <a:schemeClr val="bg1"/>
                  </a:solidFill>
                  <a:latin typeface="Arial" panose="020B0604020202020204" pitchFamily="34" charset="0"/>
                </a:rPr>
                <a:t>D </a:t>
              </a:r>
              <a:r>
                <a:rPr lang="zh-CN" altLang="en-US" sz="2000" dirty="0">
                  <a:solidFill>
                    <a:schemeClr val="bg1"/>
                  </a:solidFill>
                  <a:latin typeface="Arial" panose="020B0604020202020204" pitchFamily="34" charset="0"/>
                </a:rPr>
                <a:t>（</a:t>
              </a:r>
              <a:r>
                <a:rPr lang="en-US" altLang="zh-CN" sz="2000" b="1" dirty="0">
                  <a:solidFill>
                    <a:schemeClr val="bg1"/>
                  </a:solidFill>
                  <a:latin typeface="Arial" panose="020B0604020202020204" pitchFamily="34" charset="0"/>
                </a:rPr>
                <a:t>0</a:t>
              </a:r>
              <a:r>
                <a:rPr lang="zh-CN" altLang="en-US" sz="2000" b="1" dirty="0">
                  <a:solidFill>
                    <a:schemeClr val="bg1"/>
                  </a:solidFill>
                  <a:latin typeface="Arial" panose="020B0604020202020204" pitchFamily="34" charset="0"/>
                </a:rPr>
                <a:t>，</a:t>
              </a:r>
              <a:r>
                <a:rPr lang="en-US" altLang="zh-CN" sz="2000" b="1" dirty="0">
                  <a:solidFill>
                    <a:schemeClr val="bg1"/>
                  </a:solidFill>
                  <a:latin typeface="Arial" panose="020B0604020202020204" pitchFamily="34" charset="0"/>
                </a:rPr>
                <a:t>40</a:t>
              </a:r>
              <a:r>
                <a:rPr lang="zh-CN" altLang="en-US" sz="2000" b="1" dirty="0">
                  <a:solidFill>
                    <a:schemeClr val="bg1"/>
                  </a:solidFill>
                  <a:latin typeface="Arial" panose="020B0604020202020204" pitchFamily="34" charset="0"/>
                </a:rPr>
                <a:t>）</a:t>
              </a:r>
              <a:endParaRPr lang="zh-CN" altLang="en-US" sz="2000" b="1" dirty="0">
                <a:solidFill>
                  <a:schemeClr val="bg1"/>
                </a:solidFill>
                <a:latin typeface="Arial" panose="020B0604020202020204" pitchFamily="34"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heckerboard(across)">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linds(horizontal)">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50323"/>
                                        </p:tgtEl>
                                        <p:attrNameLst>
                                          <p:attrName>style.visibility</p:attrName>
                                        </p:attrNameLst>
                                      </p:cBhvr>
                                      <p:to>
                                        <p:strVal val="visible"/>
                                      </p:to>
                                    </p:set>
                                    <p:animEffect transition="in" filter="diamond(in)">
                                      <p:cBhvr>
                                        <p:cTn id="42" dur="1000"/>
                                        <p:tgtEl>
                                          <p:spTgt spid="50323"/>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50326"/>
                                        </p:tgtEl>
                                        <p:attrNameLst>
                                          <p:attrName>style.visibility</p:attrName>
                                        </p:attrNameLst>
                                      </p:cBhvr>
                                      <p:to>
                                        <p:strVal val="visible"/>
                                      </p:to>
                                    </p:set>
                                    <p:animEffect transition="in" filter="box(in)">
                                      <p:cBhvr>
                                        <p:cTn id="47" dur="1000"/>
                                        <p:tgtEl>
                                          <p:spTgt spid="50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0323" grpId="0" animBg="1"/>
      <p:bldP spid="50326"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26"/>
          <p:cNvGrpSpPr/>
          <p:nvPr/>
        </p:nvGrpSpPr>
        <p:grpSpPr>
          <a:xfrm>
            <a:off x="8907256" y="3939251"/>
            <a:ext cx="1502359" cy="1053240"/>
            <a:chOff x="8683658" y="2222465"/>
            <a:chExt cx="1623874" cy="1623874"/>
          </a:xfrm>
          <a:solidFill>
            <a:srgbClr val="56B1BC"/>
          </a:solidFill>
        </p:grpSpPr>
        <p:sp>
          <p:nvSpPr>
            <p:cNvPr id="28" name="Rectángulo redondeado 41"/>
            <p:cNvSpPr/>
            <p:nvPr/>
          </p:nvSpPr>
          <p:spPr>
            <a:xfrm>
              <a:off x="8683658" y="2222465"/>
              <a:ext cx="1623874" cy="162387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29" name="Rectángulo redondeado 45"/>
            <p:cNvSpPr/>
            <p:nvPr/>
          </p:nvSpPr>
          <p:spPr>
            <a:xfrm>
              <a:off x="8793724" y="2300782"/>
              <a:ext cx="1409001" cy="1469178"/>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grpSp>
        <p:nvGrpSpPr>
          <p:cNvPr id="28675" name="组合 3"/>
          <p:cNvGrpSpPr/>
          <p:nvPr/>
        </p:nvGrpSpPr>
        <p:grpSpPr>
          <a:xfrm>
            <a:off x="-28575" y="-26987"/>
            <a:ext cx="12218988" cy="1022350"/>
            <a:chOff x="-28575" y="3703045"/>
            <a:chExt cx="12316469" cy="1022099"/>
          </a:xfrm>
        </p:grpSpPr>
        <p:sp>
          <p:nvSpPr>
            <p:cNvPr id="5" name="矩形 4"/>
            <p:cNvSpPr/>
            <p:nvPr/>
          </p:nvSpPr>
          <p:spPr>
            <a:xfrm>
              <a:off x="5061550" y="4096649"/>
              <a:ext cx="7226344" cy="628495"/>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25986"/>
                <a:gd name="connsiteY0-26" fmla="*/ 612135 h 628661"/>
                <a:gd name="connsiteX1-27" fmla="*/ 7225986 w 7225986"/>
                <a:gd name="connsiteY1-28" fmla="*/ 52597 h 628661"/>
                <a:gd name="connsiteX2-29" fmla="*/ 7225986 w 7225986"/>
                <a:gd name="connsiteY2-30" fmla="*/ 628661 h 628661"/>
                <a:gd name="connsiteX3-31" fmla="*/ 0 w 7225986"/>
                <a:gd name="connsiteY3-32" fmla="*/ 612135 h 628661"/>
              </a:gdLst>
              <a:ahLst/>
              <a:cxnLst>
                <a:cxn ang="0">
                  <a:pos x="connsiteX0-25" y="connsiteY0-26"/>
                </a:cxn>
                <a:cxn ang="0">
                  <a:pos x="connsiteX1-27" y="connsiteY1-28"/>
                </a:cxn>
                <a:cxn ang="0">
                  <a:pos x="connsiteX2-29" y="connsiteY2-30"/>
                </a:cxn>
                <a:cxn ang="0">
                  <a:pos x="connsiteX3-31" y="connsiteY3-32"/>
                </a:cxn>
              </a:cxnLst>
              <a:rect l="l" t="t" r="r" b="b"/>
              <a:pathLst>
                <a:path w="7225986" h="628661">
                  <a:moveTo>
                    <a:pt x="0" y="612135"/>
                  </a:moveTo>
                  <a:cubicBezTo>
                    <a:pt x="2424269" y="420114"/>
                    <a:pt x="5053509" y="-179452"/>
                    <a:pt x="7225986" y="52597"/>
                  </a:cubicBezTo>
                  <a:lnTo>
                    <a:pt x="7225986" y="628661"/>
                  </a:lnTo>
                  <a:cubicBezTo>
                    <a:pt x="4801717" y="297356"/>
                    <a:pt x="2424269" y="612135"/>
                    <a:pt x="0" y="612135"/>
                  </a:cubicBezTo>
                  <a:close/>
                </a:path>
              </a:pathLst>
            </a:custGeom>
            <a:solidFill>
              <a:srgbClr val="56B1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矩形 4"/>
            <p:cNvSpPr/>
            <p:nvPr/>
          </p:nvSpPr>
          <p:spPr>
            <a:xfrm>
              <a:off x="5055149" y="3703045"/>
              <a:ext cx="7232745" cy="1003054"/>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32614"/>
                <a:gd name="connsiteY0-26" fmla="*/ 1002435 h 1002435"/>
                <a:gd name="connsiteX1-27" fmla="*/ 7232614 w 7232614"/>
                <a:gd name="connsiteY1-28" fmla="*/ 34486 h 1002435"/>
                <a:gd name="connsiteX2-29" fmla="*/ 7232614 w 7232614"/>
                <a:gd name="connsiteY2-30" fmla="*/ 610550 h 1002435"/>
                <a:gd name="connsiteX3-31" fmla="*/ 0 w 7232614"/>
                <a:gd name="connsiteY3-32" fmla="*/ 1002435 h 1002435"/>
              </a:gdLst>
              <a:ahLst/>
              <a:cxnLst>
                <a:cxn ang="0">
                  <a:pos x="connsiteX0-25" y="connsiteY0-26"/>
                </a:cxn>
                <a:cxn ang="0">
                  <a:pos x="connsiteX1-27" y="connsiteY1-28"/>
                </a:cxn>
                <a:cxn ang="0">
                  <a:pos x="connsiteX2-29" y="connsiteY2-30"/>
                </a:cxn>
                <a:cxn ang="0">
                  <a:pos x="connsiteX3-31" y="connsiteY3-32"/>
                </a:cxn>
              </a:cxnLst>
              <a:rect l="l" t="t" r="r" b="b"/>
              <a:pathLst>
                <a:path w="7232614" h="1002435">
                  <a:moveTo>
                    <a:pt x="0" y="1002435"/>
                  </a:moveTo>
                  <a:cubicBezTo>
                    <a:pt x="2424269" y="810414"/>
                    <a:pt x="5060137" y="-197563"/>
                    <a:pt x="7232614" y="34486"/>
                  </a:cubicBezTo>
                  <a:lnTo>
                    <a:pt x="7232614" y="610550"/>
                  </a:lnTo>
                  <a:cubicBezTo>
                    <a:pt x="4808345" y="279245"/>
                    <a:pt x="2424269" y="1002435"/>
                    <a:pt x="0" y="1002435"/>
                  </a:cubicBezTo>
                  <a:close/>
                </a:path>
              </a:pathLst>
            </a:cu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矩形 4"/>
            <p:cNvSpPr/>
            <p:nvPr/>
          </p:nvSpPr>
          <p:spPr>
            <a:xfrm flipH="1">
              <a:off x="-28575" y="3742723"/>
              <a:ext cx="5184534" cy="964962"/>
            </a:xfrm>
            <a:custGeom>
              <a:avLst/>
              <a:gdLst>
                <a:gd name="connsiteX0" fmla="*/ 0 w 7272808"/>
                <a:gd name="connsiteY0" fmla="*/ 0 h 576064"/>
                <a:gd name="connsiteX1" fmla="*/ 7272808 w 7272808"/>
                <a:gd name="connsiteY1" fmla="*/ 0 h 576064"/>
                <a:gd name="connsiteX2" fmla="*/ 7272808 w 7272808"/>
                <a:gd name="connsiteY2" fmla="*/ 576064 h 576064"/>
                <a:gd name="connsiteX3" fmla="*/ 0 w 7272808"/>
                <a:gd name="connsiteY3" fmla="*/ 576064 h 576064"/>
                <a:gd name="connsiteX4" fmla="*/ 0 w 7272808"/>
                <a:gd name="connsiteY4" fmla="*/ 0 h 576064"/>
                <a:gd name="connsiteX0-1" fmla="*/ 0 w 7272808"/>
                <a:gd name="connsiteY0-2" fmla="*/ 576064 h 576064"/>
                <a:gd name="connsiteX1-3" fmla="*/ 7272808 w 7272808"/>
                <a:gd name="connsiteY1-4" fmla="*/ 0 h 576064"/>
                <a:gd name="connsiteX2-5" fmla="*/ 7272808 w 7272808"/>
                <a:gd name="connsiteY2-6" fmla="*/ 576064 h 576064"/>
                <a:gd name="connsiteX3-7" fmla="*/ 0 w 7272808"/>
                <a:gd name="connsiteY3-8" fmla="*/ 576064 h 576064"/>
                <a:gd name="connsiteX0-9" fmla="*/ 0 w 7272808"/>
                <a:gd name="connsiteY0-10" fmla="*/ 576064 h 576064"/>
                <a:gd name="connsiteX1-11" fmla="*/ 7272808 w 7272808"/>
                <a:gd name="connsiteY1-12" fmla="*/ 0 h 576064"/>
                <a:gd name="connsiteX2-13" fmla="*/ 7272808 w 7272808"/>
                <a:gd name="connsiteY2-14" fmla="*/ 576064 h 576064"/>
                <a:gd name="connsiteX3-15" fmla="*/ 0 w 7272808"/>
                <a:gd name="connsiteY3-16" fmla="*/ 576064 h 576064"/>
                <a:gd name="connsiteX0-17" fmla="*/ 0 w 7272808"/>
                <a:gd name="connsiteY0-18" fmla="*/ 627574 h 627574"/>
                <a:gd name="connsiteX1-19" fmla="*/ 7272808 w 7272808"/>
                <a:gd name="connsiteY1-20" fmla="*/ 51510 h 627574"/>
                <a:gd name="connsiteX2-21" fmla="*/ 7272808 w 7272808"/>
                <a:gd name="connsiteY2-22" fmla="*/ 627574 h 627574"/>
                <a:gd name="connsiteX3-23" fmla="*/ 0 w 7272808"/>
                <a:gd name="connsiteY3-24" fmla="*/ 627574 h 627574"/>
                <a:gd name="connsiteX0-25" fmla="*/ 0 w 7232614"/>
                <a:gd name="connsiteY0-26" fmla="*/ 1002435 h 1002435"/>
                <a:gd name="connsiteX1-27" fmla="*/ 7232614 w 7232614"/>
                <a:gd name="connsiteY1-28" fmla="*/ 34486 h 1002435"/>
                <a:gd name="connsiteX2-29" fmla="*/ 7232614 w 7232614"/>
                <a:gd name="connsiteY2-30" fmla="*/ 610550 h 1002435"/>
                <a:gd name="connsiteX3-31" fmla="*/ 0 w 7232614"/>
                <a:gd name="connsiteY3-32" fmla="*/ 1002435 h 1002435"/>
                <a:gd name="connsiteX0-33" fmla="*/ 0 w 7160333"/>
                <a:gd name="connsiteY0-34" fmla="*/ 965039 h 965039"/>
                <a:gd name="connsiteX1-35" fmla="*/ 7160333 w 7160333"/>
                <a:gd name="connsiteY1-36" fmla="*/ 35649 h 965039"/>
                <a:gd name="connsiteX2-37" fmla="*/ 7160333 w 7160333"/>
                <a:gd name="connsiteY2-38" fmla="*/ 611713 h 965039"/>
                <a:gd name="connsiteX3-39" fmla="*/ 0 w 7160333"/>
                <a:gd name="connsiteY3-40" fmla="*/ 965039 h 965039"/>
              </a:gdLst>
              <a:ahLst/>
              <a:cxnLst>
                <a:cxn ang="0">
                  <a:pos x="connsiteX0-33" y="connsiteY0-34"/>
                </a:cxn>
                <a:cxn ang="0">
                  <a:pos x="connsiteX1-35" y="connsiteY1-36"/>
                </a:cxn>
                <a:cxn ang="0">
                  <a:pos x="connsiteX2-37" y="connsiteY2-38"/>
                </a:cxn>
                <a:cxn ang="0">
                  <a:pos x="connsiteX3-39" y="connsiteY3-40"/>
                </a:cxn>
              </a:cxnLst>
              <a:rect l="l" t="t" r="r" b="b"/>
              <a:pathLst>
                <a:path w="7160333" h="965039">
                  <a:moveTo>
                    <a:pt x="0" y="965039"/>
                  </a:moveTo>
                  <a:cubicBezTo>
                    <a:pt x="2424269" y="773018"/>
                    <a:pt x="4987856" y="-196400"/>
                    <a:pt x="7160333" y="35649"/>
                  </a:cubicBezTo>
                  <a:lnTo>
                    <a:pt x="7160333" y="611713"/>
                  </a:lnTo>
                  <a:cubicBezTo>
                    <a:pt x="4736064" y="280408"/>
                    <a:pt x="2424269" y="965039"/>
                    <a:pt x="0" y="965039"/>
                  </a:cubicBezTo>
                  <a:close/>
                </a:path>
              </a:pathLst>
            </a:cu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0" name="组合 26"/>
          <p:cNvGrpSpPr/>
          <p:nvPr/>
        </p:nvGrpSpPr>
        <p:grpSpPr>
          <a:xfrm>
            <a:off x="6817258" y="2497801"/>
            <a:ext cx="1073114" cy="1053240"/>
            <a:chOff x="8683658" y="2222465"/>
            <a:chExt cx="1623874" cy="1623874"/>
          </a:xfrm>
          <a:solidFill>
            <a:srgbClr val="56B1BC"/>
          </a:solidFill>
        </p:grpSpPr>
        <p:sp>
          <p:nvSpPr>
            <p:cNvPr id="3" name="Rectángulo redondeado 41"/>
            <p:cNvSpPr/>
            <p:nvPr/>
          </p:nvSpPr>
          <p:spPr>
            <a:xfrm>
              <a:off x="8683658" y="2222465"/>
              <a:ext cx="1623874" cy="162387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8" name="Rectángulo redondeado 45"/>
            <p:cNvSpPr/>
            <p:nvPr/>
          </p:nvSpPr>
          <p:spPr>
            <a:xfrm>
              <a:off x="8793724" y="2300782"/>
              <a:ext cx="1409001" cy="1469178"/>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grpSp>
        <p:nvGrpSpPr>
          <p:cNvPr id="27" name="组合 32"/>
          <p:cNvGrpSpPr/>
          <p:nvPr/>
        </p:nvGrpSpPr>
        <p:grpSpPr>
          <a:xfrm>
            <a:off x="3584609" y="2790371"/>
            <a:ext cx="1623875" cy="1623875"/>
            <a:chOff x="4148172" y="2224757"/>
            <a:chExt cx="1623874" cy="1623874"/>
          </a:xfrm>
          <a:solidFill>
            <a:srgbClr val="56B1BC"/>
          </a:solidFill>
        </p:grpSpPr>
        <p:sp>
          <p:nvSpPr>
            <p:cNvPr id="34" name="Rectángulo redondeado 39"/>
            <p:cNvSpPr/>
            <p:nvPr/>
          </p:nvSpPr>
          <p:spPr>
            <a:xfrm>
              <a:off x="4148172" y="2224757"/>
              <a:ext cx="1623874" cy="162387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5" name="Rectángulo redondeado 43"/>
            <p:cNvSpPr/>
            <p:nvPr/>
          </p:nvSpPr>
          <p:spPr>
            <a:xfrm>
              <a:off x="4255608" y="2301074"/>
              <a:ext cx="1409001" cy="1469178"/>
            </a:xfrm>
            <a:prstGeom prst="round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grpSp>
        <p:nvGrpSpPr>
          <p:cNvPr id="31" name="组合 35"/>
          <p:cNvGrpSpPr/>
          <p:nvPr/>
        </p:nvGrpSpPr>
        <p:grpSpPr>
          <a:xfrm>
            <a:off x="700189" y="2785612"/>
            <a:ext cx="1623874" cy="1623876"/>
            <a:chOff x="1884464" y="2224761"/>
            <a:chExt cx="1623874" cy="1623874"/>
          </a:xfrm>
          <a:solidFill>
            <a:srgbClr val="6BDBCF"/>
          </a:solidFill>
        </p:grpSpPr>
        <p:sp>
          <p:nvSpPr>
            <p:cNvPr id="37" name="Rectángulo redondeado 38"/>
            <p:cNvSpPr/>
            <p:nvPr/>
          </p:nvSpPr>
          <p:spPr>
            <a:xfrm>
              <a:off x="1884464" y="2224761"/>
              <a:ext cx="1623874" cy="162387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8" name="Rectángulo redondeado 42"/>
            <p:cNvSpPr/>
            <p:nvPr/>
          </p:nvSpPr>
          <p:spPr>
            <a:xfrm>
              <a:off x="1994530" y="2299813"/>
              <a:ext cx="1409001" cy="1469178"/>
            </a:xfrm>
            <a:prstGeom prst="round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28679" name="CuadroTexto 26"/>
          <p:cNvSpPr txBox="1"/>
          <p:nvPr/>
        </p:nvSpPr>
        <p:spPr>
          <a:xfrm>
            <a:off x="1198563" y="2924175"/>
            <a:ext cx="566737" cy="396875"/>
          </a:xfrm>
          <a:prstGeom prst="rect">
            <a:avLst/>
          </a:prstGeom>
          <a:noFill/>
          <a:ln w="9525">
            <a:noFill/>
          </a:ln>
        </p:spPr>
        <p:txBody>
          <a:bodyPr>
            <a:spAutoFit/>
          </a:bodyPr>
          <a:p>
            <a:pPr algn="ctr"/>
            <a:r>
              <a:rPr lang="zh-CN" altLang="es-ES" sz="2000" dirty="0">
                <a:solidFill>
                  <a:schemeClr val="bg1"/>
                </a:solidFill>
                <a:latin typeface="微软雅黑" panose="020B0503020204020204" pitchFamily="34" charset="-122"/>
                <a:ea typeface="微软雅黑" panose="020B0503020204020204" pitchFamily="34" charset="-122"/>
              </a:rPr>
              <a:t>一</a:t>
            </a:r>
            <a:endParaRPr lang="zh-CN" altLang="es-ES" sz="2000" dirty="0">
              <a:solidFill>
                <a:schemeClr val="bg1"/>
              </a:solidFill>
              <a:latin typeface="微软雅黑" panose="020B0503020204020204" pitchFamily="34" charset="-122"/>
              <a:ea typeface="微软雅黑" panose="020B0503020204020204" pitchFamily="34" charset="-122"/>
            </a:endParaRPr>
          </a:p>
        </p:txBody>
      </p:sp>
      <p:sp>
        <p:nvSpPr>
          <p:cNvPr id="28680" name="CuadroTexto 27"/>
          <p:cNvSpPr txBox="1"/>
          <p:nvPr/>
        </p:nvSpPr>
        <p:spPr>
          <a:xfrm>
            <a:off x="4078288" y="2852738"/>
            <a:ext cx="566737" cy="396875"/>
          </a:xfrm>
          <a:prstGeom prst="rect">
            <a:avLst/>
          </a:prstGeom>
          <a:noFill/>
          <a:ln w="9525">
            <a:noFill/>
          </a:ln>
        </p:spPr>
        <p:txBody>
          <a:bodyPr>
            <a:spAutoFit/>
          </a:bodyPr>
          <a:p>
            <a:pPr algn="ctr"/>
            <a:r>
              <a:rPr lang="zh-CN" altLang="es-ES" sz="2000" dirty="0">
                <a:solidFill>
                  <a:schemeClr val="bg1"/>
                </a:solidFill>
                <a:latin typeface="微软雅黑" panose="020B0503020204020204" pitchFamily="34" charset="-122"/>
                <a:ea typeface="微软雅黑" panose="020B0503020204020204" pitchFamily="34" charset="-122"/>
              </a:rPr>
              <a:t>二</a:t>
            </a:r>
            <a:endParaRPr lang="zh-CN" altLang="es-ES" sz="2000" dirty="0">
              <a:solidFill>
                <a:schemeClr val="bg1"/>
              </a:solidFill>
              <a:latin typeface="微软雅黑" panose="020B0503020204020204" pitchFamily="34" charset="-122"/>
              <a:ea typeface="微软雅黑" panose="020B0503020204020204" pitchFamily="34" charset="-122"/>
            </a:endParaRPr>
          </a:p>
        </p:txBody>
      </p:sp>
      <p:sp>
        <p:nvSpPr>
          <p:cNvPr id="28681" name="CuadroTexto 28"/>
          <p:cNvSpPr txBox="1"/>
          <p:nvPr/>
        </p:nvSpPr>
        <p:spPr>
          <a:xfrm>
            <a:off x="6886575" y="2492375"/>
            <a:ext cx="936625" cy="1006475"/>
          </a:xfrm>
          <a:prstGeom prst="rect">
            <a:avLst/>
          </a:prstGeom>
          <a:noFill/>
          <a:ln w="9525">
            <a:noFill/>
          </a:ln>
        </p:spPr>
        <p:txBody>
          <a:bodyPr>
            <a:spAutoFit/>
          </a:bodyPr>
          <a:p>
            <a:pPr algn="ctr"/>
            <a:r>
              <a:rPr lang="es-ES" altLang="zh-CN" sz="2400" dirty="0">
                <a:solidFill>
                  <a:schemeClr val="bg1"/>
                </a:solidFill>
                <a:latin typeface="微软雅黑" panose="020B0503020204020204" pitchFamily="34" charset="-122"/>
                <a:ea typeface="微软雅黑" panose="020B0503020204020204" pitchFamily="34" charset="-122"/>
              </a:rPr>
              <a:t>2.1</a:t>
            </a:r>
            <a:endParaRPr lang="es-ES" altLang="zh-CN" sz="2400" dirty="0">
              <a:solidFill>
                <a:schemeClr val="bg1"/>
              </a:solidFill>
              <a:latin typeface="微软雅黑" panose="020B0503020204020204" pitchFamily="34" charset="-122"/>
              <a:ea typeface="微软雅黑" panose="020B0503020204020204" pitchFamily="34" charset="-122"/>
            </a:endParaRPr>
          </a:p>
          <a:p>
            <a:pPr algn="ctr"/>
            <a:r>
              <a:rPr lang="zh-CN" altLang="es-ES" b="1" dirty="0">
                <a:solidFill>
                  <a:schemeClr val="bg1"/>
                </a:solidFill>
                <a:latin typeface="微软雅黑" panose="020B0503020204020204" pitchFamily="34" charset="-122"/>
                <a:ea typeface="微软雅黑" panose="020B0503020204020204" pitchFamily="34" charset="-122"/>
              </a:rPr>
              <a:t>税务</a:t>
            </a:r>
            <a:endParaRPr lang="zh-CN" altLang="es-ES" b="1" dirty="0">
              <a:solidFill>
                <a:schemeClr val="bg1"/>
              </a:solidFill>
              <a:latin typeface="微软雅黑" panose="020B0503020204020204" pitchFamily="34" charset="-122"/>
              <a:ea typeface="微软雅黑" panose="020B0503020204020204" pitchFamily="34" charset="-122"/>
            </a:endParaRPr>
          </a:p>
          <a:p>
            <a:pPr algn="ctr"/>
            <a:r>
              <a:rPr lang="zh-CN" altLang="es-ES" b="1" dirty="0">
                <a:solidFill>
                  <a:schemeClr val="bg1"/>
                </a:solidFill>
                <a:latin typeface="微软雅黑" panose="020B0503020204020204" pitchFamily="34" charset="-122"/>
                <a:ea typeface="微软雅黑" panose="020B0503020204020204" pitchFamily="34" charset="-122"/>
              </a:rPr>
              <a:t>登记</a:t>
            </a:r>
            <a:endParaRPr lang="zh-CN" altLang="es-ES" b="1" dirty="0">
              <a:solidFill>
                <a:schemeClr val="bg1"/>
              </a:solidFill>
              <a:latin typeface="微软雅黑" panose="020B0503020204020204" pitchFamily="34" charset="-122"/>
              <a:ea typeface="微软雅黑" panose="020B0503020204020204" pitchFamily="34" charset="-122"/>
            </a:endParaRPr>
          </a:p>
        </p:txBody>
      </p:sp>
      <p:sp>
        <p:nvSpPr>
          <p:cNvPr id="28682" name="CuadroTexto 30"/>
          <p:cNvSpPr txBox="1"/>
          <p:nvPr/>
        </p:nvSpPr>
        <p:spPr>
          <a:xfrm>
            <a:off x="766763" y="3357563"/>
            <a:ext cx="1347787" cy="701675"/>
          </a:xfrm>
          <a:prstGeom prst="rect">
            <a:avLst/>
          </a:prstGeom>
          <a:noFill/>
          <a:ln w="9525">
            <a:noFill/>
          </a:ln>
        </p:spPr>
        <p:txBody>
          <a:bodyPr>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rPr>
              <a:t>我国</a:t>
            </a:r>
            <a:endParaRPr lang="zh-CN" altLang="en-US"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税收体制</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8683" name="CuadroTexto 31"/>
          <p:cNvSpPr txBox="1"/>
          <p:nvPr/>
        </p:nvSpPr>
        <p:spPr>
          <a:xfrm>
            <a:off x="3719513" y="3284538"/>
            <a:ext cx="1347787" cy="1006475"/>
          </a:xfrm>
          <a:prstGeom prst="rect">
            <a:avLst/>
          </a:prstGeom>
          <a:noFill/>
          <a:ln w="9525">
            <a:noFill/>
          </a:ln>
        </p:spPr>
        <p:txBody>
          <a:bodyPr>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rPr>
              <a:t>企业纳税会计基本工作流程</a:t>
            </a:r>
            <a:endParaRPr lang="es-ES" altLang="zh-CN" sz="2000" b="1" dirty="0">
              <a:solidFill>
                <a:schemeClr val="bg1"/>
              </a:solidFill>
              <a:latin typeface="微软雅黑" panose="020B0503020204020204" pitchFamily="34" charset="-122"/>
              <a:ea typeface="微软雅黑" panose="020B0503020204020204" pitchFamily="34" charset="-122"/>
            </a:endParaRPr>
          </a:p>
        </p:txBody>
      </p:sp>
      <p:sp>
        <p:nvSpPr>
          <p:cNvPr id="28684" name="CuadroTexto 39"/>
          <p:cNvSpPr txBox="1"/>
          <p:nvPr/>
        </p:nvSpPr>
        <p:spPr>
          <a:xfrm>
            <a:off x="190500" y="765175"/>
            <a:ext cx="1655763" cy="457200"/>
          </a:xfrm>
          <a:prstGeom prst="rect">
            <a:avLst/>
          </a:prstGeom>
          <a:noFill/>
          <a:ln w="9525">
            <a:noFill/>
          </a:ln>
        </p:spPr>
        <p:txBody>
          <a:bodyPr>
            <a:spAutoFit/>
          </a:bodyPr>
          <a:p>
            <a:r>
              <a:rPr lang="zh-CN" altLang="en-US" sz="2400" b="1" dirty="0">
                <a:solidFill>
                  <a:srgbClr val="6BDBCF"/>
                </a:solidFill>
                <a:latin typeface="微软雅黑" panose="020B0503020204020204" pitchFamily="34" charset="-122"/>
                <a:ea typeface="微软雅黑" panose="020B0503020204020204" pitchFamily="34" charset="-122"/>
                <a:sym typeface="方正兰亭黑_GBK"/>
              </a:rPr>
              <a:t>项目小结</a:t>
            </a:r>
            <a:endParaRPr lang="zh-CN" altLang="en-US" sz="2400" b="1" dirty="0">
              <a:solidFill>
                <a:srgbClr val="6BDBCF"/>
              </a:solidFill>
              <a:latin typeface="Arial Unicode MS" panose="020B0604020202020204" pitchFamily="34" charset="-122"/>
              <a:ea typeface="Arial Unicode MS" panose="020B0604020202020204" pitchFamily="34" charset="-122"/>
              <a:sym typeface="方正兰亭黑_GBK"/>
            </a:endParaRPr>
          </a:p>
        </p:txBody>
      </p:sp>
      <p:sp>
        <p:nvSpPr>
          <p:cNvPr id="52" name="Rectángulo 41"/>
          <p:cNvSpPr/>
          <p:nvPr/>
        </p:nvSpPr>
        <p:spPr>
          <a:xfrm>
            <a:off x="982663" y="1412875"/>
            <a:ext cx="8389937" cy="650875"/>
          </a:xfrm>
          <a:prstGeom prst="rect">
            <a:avLst/>
          </a:prstGeom>
          <a:noFill/>
          <a:ln w="9525">
            <a:noFill/>
          </a:ln>
        </p:spPr>
        <p:txBody>
          <a:bodyPr>
            <a:spAutoFit/>
          </a:bodyPr>
          <a:p>
            <a:pPr algn="just">
              <a:lnSpc>
                <a:spcPts val="2200"/>
              </a:lnSpc>
              <a:spcAft>
                <a:spcPts val="1200"/>
              </a:spcAft>
            </a:pPr>
            <a:r>
              <a:rPr lang="zh-CN" altLang="en-US" sz="2000" b="1" dirty="0">
                <a:latin typeface="微软雅黑" panose="020B0503020204020204" pitchFamily="34" charset="-122"/>
                <a:ea typeface="微软雅黑" panose="020B0503020204020204" pitchFamily="34" charset="-122"/>
                <a:sym typeface="微软雅黑" panose="020B0503020204020204" pitchFamily="34" charset="-122"/>
              </a:rPr>
              <a:t>       认识企业涉税业务的基本概念，税收基本原理，企业在经济活动中涉及的主要税种和纳税申报基本流程。</a:t>
            </a:r>
            <a:endParaRPr lang="zh-CN" alt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5504" name="Group 27"/>
          <p:cNvGrpSpPr/>
          <p:nvPr/>
        </p:nvGrpSpPr>
        <p:grpSpPr>
          <a:xfrm>
            <a:off x="9120188" y="2492375"/>
            <a:ext cx="1079500" cy="1063625"/>
            <a:chOff x="5745" y="1570"/>
            <a:chExt cx="680" cy="670"/>
          </a:xfrm>
        </p:grpSpPr>
        <p:grpSp>
          <p:nvGrpSpPr>
            <p:cNvPr id="105507" name="组合 26"/>
            <p:cNvGrpSpPr/>
            <p:nvPr/>
          </p:nvGrpSpPr>
          <p:grpSpPr>
            <a:xfrm>
              <a:off x="5746" y="1573"/>
              <a:ext cx="676" cy="664"/>
              <a:chOff x="8683658" y="2222465"/>
              <a:chExt cx="1623874" cy="1623874"/>
            </a:xfrm>
            <a:solidFill>
              <a:srgbClr val="56B1BC"/>
            </a:solidFill>
          </p:grpSpPr>
          <p:sp>
            <p:nvSpPr>
              <p:cNvPr id="26" name="Rectángulo redondeado 41"/>
              <p:cNvSpPr/>
              <p:nvPr/>
            </p:nvSpPr>
            <p:spPr>
              <a:xfrm>
                <a:off x="8683658" y="2222465"/>
                <a:ext cx="1623874" cy="162387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0" name="Rectángulo redondeado 45"/>
              <p:cNvSpPr/>
              <p:nvPr/>
            </p:nvSpPr>
            <p:spPr>
              <a:xfrm>
                <a:off x="8793724" y="2300782"/>
                <a:ext cx="1409001" cy="1469178"/>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28714" name="CuadroTexto 28"/>
            <p:cNvSpPr txBox="1"/>
            <p:nvPr/>
          </p:nvSpPr>
          <p:spPr>
            <a:xfrm>
              <a:off x="5790" y="1570"/>
              <a:ext cx="590" cy="634"/>
            </a:xfrm>
            <a:prstGeom prst="rect">
              <a:avLst/>
            </a:prstGeom>
            <a:noFill/>
            <a:ln w="9525">
              <a:noFill/>
            </a:ln>
          </p:spPr>
          <p:txBody>
            <a:bodyPr>
              <a:spAutoFit/>
            </a:bodyPr>
            <a:p>
              <a:pPr algn="ctr"/>
              <a:r>
                <a:rPr lang="es-ES" altLang="zh-CN" sz="2400" dirty="0">
                  <a:solidFill>
                    <a:schemeClr val="bg1"/>
                  </a:solidFill>
                  <a:latin typeface="微软雅黑" panose="020B0503020204020204" pitchFamily="34" charset="-122"/>
                  <a:ea typeface="微软雅黑" panose="020B0503020204020204" pitchFamily="34" charset="-122"/>
                </a:rPr>
                <a:t>2.2</a:t>
              </a:r>
              <a:endParaRPr lang="es-ES" altLang="zh-CN" sz="2400" dirty="0">
                <a:solidFill>
                  <a:schemeClr val="bg1"/>
                </a:solidFill>
                <a:latin typeface="微软雅黑" panose="020B0503020204020204" pitchFamily="34" charset="-122"/>
                <a:ea typeface="微软雅黑" panose="020B0503020204020204" pitchFamily="34" charset="-122"/>
              </a:endParaRPr>
            </a:p>
            <a:p>
              <a:pPr algn="ctr"/>
              <a:r>
                <a:rPr lang="zh-CN" altLang="es-ES" b="1" dirty="0">
                  <a:solidFill>
                    <a:schemeClr val="bg1"/>
                  </a:solidFill>
                  <a:latin typeface="微软雅黑" panose="020B0503020204020204" pitchFamily="34" charset="-122"/>
                  <a:ea typeface="微软雅黑" panose="020B0503020204020204" pitchFamily="34" charset="-122"/>
                </a:rPr>
                <a:t>税务</a:t>
              </a:r>
              <a:endParaRPr lang="zh-CN" altLang="es-ES" b="1" dirty="0">
                <a:solidFill>
                  <a:schemeClr val="bg1"/>
                </a:solidFill>
                <a:latin typeface="微软雅黑" panose="020B0503020204020204" pitchFamily="34" charset="-122"/>
                <a:ea typeface="微软雅黑" panose="020B0503020204020204" pitchFamily="34" charset="-122"/>
              </a:endParaRPr>
            </a:p>
            <a:p>
              <a:pPr algn="ctr"/>
              <a:r>
                <a:rPr lang="zh-CN" altLang="es-ES" b="1" dirty="0">
                  <a:solidFill>
                    <a:schemeClr val="bg1"/>
                  </a:solidFill>
                  <a:latin typeface="微软雅黑" panose="020B0503020204020204" pitchFamily="34" charset="-122"/>
                  <a:ea typeface="微软雅黑" panose="020B0503020204020204" pitchFamily="34" charset="-122"/>
                </a:rPr>
                <a:t>认定</a:t>
              </a:r>
              <a:endParaRPr lang="zh-CN" altLang="es-ES" b="1" dirty="0">
                <a:solidFill>
                  <a:schemeClr val="bg1"/>
                </a:solidFill>
                <a:latin typeface="微软雅黑" panose="020B0503020204020204" pitchFamily="34" charset="-122"/>
                <a:ea typeface="微软雅黑" panose="020B0503020204020204" pitchFamily="34" charset="-122"/>
              </a:endParaRPr>
            </a:p>
          </p:txBody>
        </p:sp>
      </p:grpSp>
      <p:grpSp>
        <p:nvGrpSpPr>
          <p:cNvPr id="105508" name="Group 20"/>
          <p:cNvGrpSpPr/>
          <p:nvPr/>
        </p:nvGrpSpPr>
        <p:grpSpPr>
          <a:xfrm>
            <a:off x="6670675" y="3933825"/>
            <a:ext cx="1655763" cy="1152525"/>
            <a:chOff x="4202" y="2432"/>
            <a:chExt cx="1043" cy="726"/>
          </a:xfrm>
        </p:grpSpPr>
        <p:grpSp>
          <p:nvGrpSpPr>
            <p:cNvPr id="105509" name="组合 26"/>
            <p:cNvGrpSpPr/>
            <p:nvPr/>
          </p:nvGrpSpPr>
          <p:grpSpPr>
            <a:xfrm>
              <a:off x="4204" y="2436"/>
              <a:ext cx="1037" cy="719"/>
              <a:chOff x="8683658" y="2222465"/>
              <a:chExt cx="1623874" cy="1623874"/>
            </a:xfrm>
            <a:solidFill>
              <a:srgbClr val="56B1BC"/>
            </a:solidFill>
          </p:grpSpPr>
          <p:sp>
            <p:nvSpPr>
              <p:cNvPr id="105505" name="Rectángulo redondeado 41"/>
              <p:cNvSpPr/>
              <p:nvPr/>
            </p:nvSpPr>
            <p:spPr>
              <a:xfrm>
                <a:off x="8683658" y="2222465"/>
                <a:ext cx="1623874" cy="162387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05506" name="Rectángulo redondeado 45"/>
              <p:cNvSpPr/>
              <p:nvPr/>
            </p:nvSpPr>
            <p:spPr>
              <a:xfrm>
                <a:off x="8793724" y="2300782"/>
                <a:ext cx="1409001" cy="1469178"/>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28712" name="CuadroTexto 28"/>
            <p:cNvSpPr txBox="1"/>
            <p:nvPr/>
          </p:nvSpPr>
          <p:spPr>
            <a:xfrm>
              <a:off x="4293" y="2568"/>
              <a:ext cx="862" cy="461"/>
            </a:xfrm>
            <a:prstGeom prst="rect">
              <a:avLst/>
            </a:prstGeom>
            <a:noFill/>
            <a:ln w="9525">
              <a:noFill/>
            </a:ln>
          </p:spPr>
          <p:txBody>
            <a:bodyPr>
              <a:spAutoFit/>
            </a:bodyPr>
            <a:p>
              <a:pPr algn="ctr"/>
              <a:r>
                <a:rPr lang="es-ES" altLang="zh-CN" sz="2400" dirty="0">
                  <a:solidFill>
                    <a:schemeClr val="bg1"/>
                  </a:solidFill>
                  <a:latin typeface="微软雅黑" panose="020B0503020204020204" pitchFamily="34" charset="-122"/>
                  <a:ea typeface="微软雅黑" panose="020B0503020204020204" pitchFamily="34" charset="-122"/>
                </a:rPr>
                <a:t>2.3-2.4</a:t>
              </a:r>
              <a:endParaRPr lang="es-ES" altLang="zh-CN" sz="2400" dirty="0">
                <a:solidFill>
                  <a:schemeClr val="bg1"/>
                </a:solidFill>
                <a:latin typeface="微软雅黑" panose="020B0503020204020204" pitchFamily="34" charset="-122"/>
                <a:ea typeface="微软雅黑" panose="020B0503020204020204" pitchFamily="34" charset="-122"/>
              </a:endParaRPr>
            </a:p>
            <a:p>
              <a:pPr algn="ctr"/>
              <a:r>
                <a:rPr lang="zh-CN" altLang="es-ES" b="1" dirty="0">
                  <a:solidFill>
                    <a:schemeClr val="bg1"/>
                  </a:solidFill>
                  <a:latin typeface="微软雅黑" panose="020B0503020204020204" pitchFamily="34" charset="-122"/>
                  <a:ea typeface="微软雅黑" panose="020B0503020204020204" pitchFamily="34" charset="-122"/>
                </a:rPr>
                <a:t>发票管理</a:t>
              </a:r>
              <a:endParaRPr lang="zh-CN" altLang="es-ES" b="1" dirty="0">
                <a:solidFill>
                  <a:schemeClr val="bg1"/>
                </a:solidFill>
                <a:latin typeface="微软雅黑" panose="020B0503020204020204" pitchFamily="34" charset="-122"/>
                <a:ea typeface="微软雅黑" panose="020B0503020204020204" pitchFamily="34" charset="-122"/>
              </a:endParaRPr>
            </a:p>
          </p:txBody>
        </p:sp>
      </p:grpSp>
      <p:sp>
        <p:nvSpPr>
          <p:cNvPr id="28688" name="CuadroTexto 28"/>
          <p:cNvSpPr txBox="1"/>
          <p:nvPr/>
        </p:nvSpPr>
        <p:spPr>
          <a:xfrm>
            <a:off x="9120188" y="4076700"/>
            <a:ext cx="1152525" cy="731838"/>
          </a:xfrm>
          <a:prstGeom prst="rect">
            <a:avLst/>
          </a:prstGeom>
          <a:noFill/>
          <a:ln w="9525">
            <a:noFill/>
          </a:ln>
        </p:spPr>
        <p:txBody>
          <a:bodyPr>
            <a:spAutoFit/>
          </a:bodyPr>
          <a:p>
            <a:pPr algn="ctr"/>
            <a:r>
              <a:rPr lang="es-ES" altLang="zh-CN" sz="2400" dirty="0">
                <a:solidFill>
                  <a:schemeClr val="bg1"/>
                </a:solidFill>
                <a:latin typeface="微软雅黑" panose="020B0503020204020204" pitchFamily="34" charset="-122"/>
                <a:ea typeface="微软雅黑" panose="020B0503020204020204" pitchFamily="34" charset="-122"/>
              </a:rPr>
              <a:t>2.5</a:t>
            </a:r>
            <a:endParaRPr lang="es-ES" altLang="zh-CN" sz="2400" dirty="0">
              <a:solidFill>
                <a:schemeClr val="bg1"/>
              </a:solidFill>
              <a:latin typeface="微软雅黑" panose="020B0503020204020204" pitchFamily="34" charset="-122"/>
              <a:ea typeface="微软雅黑" panose="020B0503020204020204" pitchFamily="34" charset="-122"/>
            </a:endParaRPr>
          </a:p>
          <a:p>
            <a:pPr algn="ctr"/>
            <a:r>
              <a:rPr lang="zh-CN" altLang="es-ES" b="1" dirty="0">
                <a:solidFill>
                  <a:schemeClr val="bg1"/>
                </a:solidFill>
                <a:latin typeface="微软雅黑" panose="020B0503020204020204" pitchFamily="34" charset="-122"/>
                <a:ea typeface="微软雅黑" panose="020B0503020204020204" pitchFamily="34" charset="-122"/>
              </a:rPr>
              <a:t>纳税申报</a:t>
            </a:r>
            <a:endParaRPr lang="zh-CN" altLang="es-ES" b="1" dirty="0">
              <a:solidFill>
                <a:schemeClr val="bg1"/>
              </a:solidFill>
              <a:latin typeface="微软雅黑" panose="020B0503020204020204" pitchFamily="34" charset="-122"/>
              <a:ea typeface="微软雅黑" panose="020B0503020204020204" pitchFamily="34" charset="-122"/>
            </a:endParaRPr>
          </a:p>
        </p:txBody>
      </p:sp>
      <p:grpSp>
        <p:nvGrpSpPr>
          <p:cNvPr id="105512" name="组合 26"/>
          <p:cNvGrpSpPr/>
          <p:nvPr/>
        </p:nvGrpSpPr>
        <p:grpSpPr>
          <a:xfrm>
            <a:off x="7827159" y="5451005"/>
            <a:ext cx="2004198" cy="1141271"/>
            <a:chOff x="8683658" y="2222465"/>
            <a:chExt cx="1623874" cy="1623874"/>
          </a:xfrm>
          <a:solidFill>
            <a:srgbClr val="56B1BC"/>
          </a:solidFill>
        </p:grpSpPr>
        <p:sp>
          <p:nvSpPr>
            <p:cNvPr id="105510" name="Rectángulo redondeado 41"/>
            <p:cNvSpPr/>
            <p:nvPr/>
          </p:nvSpPr>
          <p:spPr>
            <a:xfrm>
              <a:off x="8683658" y="2222465"/>
              <a:ext cx="1623874" cy="162387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05511" name="Rectángulo redondeado 45"/>
            <p:cNvSpPr/>
            <p:nvPr/>
          </p:nvSpPr>
          <p:spPr>
            <a:xfrm>
              <a:off x="8793724" y="2300782"/>
              <a:ext cx="1409001" cy="1469178"/>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28690" name="CuadroTexto 28"/>
          <p:cNvSpPr txBox="1"/>
          <p:nvPr/>
        </p:nvSpPr>
        <p:spPr>
          <a:xfrm>
            <a:off x="7967663" y="5661025"/>
            <a:ext cx="1727200" cy="731838"/>
          </a:xfrm>
          <a:prstGeom prst="rect">
            <a:avLst/>
          </a:prstGeom>
          <a:noFill/>
          <a:ln w="9525">
            <a:noFill/>
          </a:ln>
        </p:spPr>
        <p:txBody>
          <a:bodyPr>
            <a:spAutoFit/>
          </a:bodyPr>
          <a:p>
            <a:pPr algn="ctr"/>
            <a:r>
              <a:rPr lang="es-ES" altLang="zh-CN" sz="2400" dirty="0">
                <a:solidFill>
                  <a:schemeClr val="bg1"/>
                </a:solidFill>
                <a:latin typeface="微软雅黑" panose="020B0503020204020204" pitchFamily="34" charset="-122"/>
                <a:ea typeface="微软雅黑" panose="020B0503020204020204" pitchFamily="34" charset="-122"/>
              </a:rPr>
              <a:t>2.6</a:t>
            </a:r>
            <a:endParaRPr lang="es-ES" altLang="zh-CN" sz="2400" dirty="0">
              <a:solidFill>
                <a:schemeClr val="bg1"/>
              </a:solidFill>
              <a:latin typeface="微软雅黑" panose="020B0503020204020204" pitchFamily="34" charset="-122"/>
              <a:ea typeface="微软雅黑" panose="020B0503020204020204" pitchFamily="34" charset="-122"/>
            </a:endParaRPr>
          </a:p>
          <a:p>
            <a:pPr algn="ctr"/>
            <a:r>
              <a:rPr lang="zh-CN" altLang="es-ES" b="1" dirty="0">
                <a:solidFill>
                  <a:schemeClr val="bg1"/>
                </a:solidFill>
                <a:latin typeface="微软雅黑" panose="020B0503020204020204" pitchFamily="34" charset="-122"/>
                <a:ea typeface="微软雅黑" panose="020B0503020204020204" pitchFamily="34" charset="-122"/>
              </a:rPr>
              <a:t>纳税信用评价</a:t>
            </a:r>
            <a:endParaRPr lang="zh-CN" altLang="es-ES" b="1" dirty="0">
              <a:solidFill>
                <a:schemeClr val="bg1"/>
              </a:solidFill>
              <a:latin typeface="微软雅黑" panose="020B0503020204020204" pitchFamily="34" charset="-122"/>
              <a:ea typeface="微软雅黑" panose="020B0503020204020204" pitchFamily="34" charset="-122"/>
            </a:endParaRPr>
          </a:p>
        </p:txBody>
      </p:sp>
      <p:sp>
        <p:nvSpPr>
          <p:cNvPr id="105498" name="AutoShape 26"/>
          <p:cNvSpPr/>
          <p:nvPr/>
        </p:nvSpPr>
        <p:spPr>
          <a:xfrm>
            <a:off x="5519738" y="3213100"/>
            <a:ext cx="863600" cy="792163"/>
          </a:xfrm>
          <a:prstGeom prst="rightArrow">
            <a:avLst>
              <a:gd name="adj1" fmla="val 50000"/>
              <a:gd name="adj2" fmla="val 27254"/>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grpSp>
        <p:nvGrpSpPr>
          <p:cNvPr id="105513" name="Group 62"/>
          <p:cNvGrpSpPr/>
          <p:nvPr/>
        </p:nvGrpSpPr>
        <p:grpSpPr>
          <a:xfrm rot="-924553">
            <a:off x="2495550" y="5013325"/>
            <a:ext cx="2376488" cy="936625"/>
            <a:chOff x="812493" y="1298947"/>
            <a:chExt cx="6862137" cy="3384233"/>
          </a:xfrm>
        </p:grpSpPr>
        <p:sp>
          <p:nvSpPr>
            <p:cNvPr id="9" name="Freeform 13"/>
            <p:cNvSpPr>
              <a:spLocks noEditPoints="1"/>
            </p:cNvSpPr>
            <p:nvPr/>
          </p:nvSpPr>
          <p:spPr bwMode="auto">
            <a:xfrm rot="1715850">
              <a:off x="778193" y="3712707"/>
              <a:ext cx="3667140" cy="917758"/>
            </a:xfrm>
            <a:custGeom>
              <a:avLst/>
              <a:gdLst>
                <a:gd name="T0" fmla="*/ 229 w 695"/>
                <a:gd name="T1" fmla="*/ 157 h 174"/>
                <a:gd name="T2" fmla="*/ 338 w 695"/>
                <a:gd name="T3" fmla="*/ 173 h 174"/>
                <a:gd name="T4" fmla="*/ 395 w 695"/>
                <a:gd name="T5" fmla="*/ 157 h 174"/>
                <a:gd name="T6" fmla="*/ 273 w 695"/>
                <a:gd name="T7" fmla="*/ 86 h 174"/>
                <a:gd name="T8" fmla="*/ 273 w 695"/>
                <a:gd name="T9" fmla="*/ 72 h 174"/>
                <a:gd name="T10" fmla="*/ 355 w 695"/>
                <a:gd name="T11" fmla="*/ 82 h 174"/>
                <a:gd name="T12" fmla="*/ 493 w 695"/>
                <a:gd name="T13" fmla="*/ 99 h 174"/>
                <a:gd name="T14" fmla="*/ 563 w 695"/>
                <a:gd name="T15" fmla="*/ 86 h 174"/>
                <a:gd name="T16" fmla="*/ 534 w 695"/>
                <a:gd name="T17" fmla="*/ 47 h 174"/>
                <a:gd name="T18" fmla="*/ 569 w 695"/>
                <a:gd name="T19" fmla="*/ 32 h 174"/>
                <a:gd name="T20" fmla="*/ 656 w 695"/>
                <a:gd name="T21" fmla="*/ 39 h 174"/>
                <a:gd name="T22" fmla="*/ 653 w 695"/>
                <a:gd name="T23" fmla="*/ 8 h 174"/>
                <a:gd name="T24" fmla="*/ 656 w 695"/>
                <a:gd name="T25" fmla="*/ 4 h 174"/>
                <a:gd name="T26" fmla="*/ 677 w 695"/>
                <a:gd name="T27" fmla="*/ 3 h 174"/>
                <a:gd name="T28" fmla="*/ 689 w 695"/>
                <a:gd name="T29" fmla="*/ 2 h 174"/>
                <a:gd name="T30" fmla="*/ 656 w 695"/>
                <a:gd name="T31" fmla="*/ 1 h 174"/>
                <a:gd name="T32" fmla="*/ 645 w 695"/>
                <a:gd name="T33" fmla="*/ 8 h 174"/>
                <a:gd name="T34" fmla="*/ 652 w 695"/>
                <a:gd name="T35" fmla="*/ 28 h 174"/>
                <a:gd name="T36" fmla="*/ 633 w 695"/>
                <a:gd name="T37" fmla="*/ 32 h 174"/>
                <a:gd name="T38" fmla="*/ 631 w 695"/>
                <a:gd name="T39" fmla="*/ 31 h 174"/>
                <a:gd name="T40" fmla="*/ 623 w 695"/>
                <a:gd name="T41" fmla="*/ 29 h 174"/>
                <a:gd name="T42" fmla="*/ 588 w 695"/>
                <a:gd name="T43" fmla="*/ 27 h 174"/>
                <a:gd name="T44" fmla="*/ 573 w 695"/>
                <a:gd name="T45" fmla="*/ 24 h 174"/>
                <a:gd name="T46" fmla="*/ 562 w 695"/>
                <a:gd name="T47" fmla="*/ 22 h 174"/>
                <a:gd name="T48" fmla="*/ 532 w 695"/>
                <a:gd name="T49" fmla="*/ 21 h 174"/>
                <a:gd name="T50" fmla="*/ 498 w 695"/>
                <a:gd name="T51" fmla="*/ 36 h 174"/>
                <a:gd name="T52" fmla="*/ 500 w 695"/>
                <a:gd name="T53" fmla="*/ 43 h 174"/>
                <a:gd name="T54" fmla="*/ 516 w 695"/>
                <a:gd name="T55" fmla="*/ 47 h 174"/>
                <a:gd name="T56" fmla="*/ 509 w 695"/>
                <a:gd name="T57" fmla="*/ 51 h 174"/>
                <a:gd name="T58" fmla="*/ 529 w 695"/>
                <a:gd name="T59" fmla="*/ 74 h 174"/>
                <a:gd name="T60" fmla="*/ 535 w 695"/>
                <a:gd name="T61" fmla="*/ 83 h 174"/>
                <a:gd name="T62" fmla="*/ 515 w 695"/>
                <a:gd name="T63" fmla="*/ 91 h 174"/>
                <a:gd name="T64" fmla="*/ 466 w 695"/>
                <a:gd name="T65" fmla="*/ 86 h 174"/>
                <a:gd name="T66" fmla="*/ 444 w 695"/>
                <a:gd name="T67" fmla="*/ 84 h 174"/>
                <a:gd name="T68" fmla="*/ 435 w 695"/>
                <a:gd name="T69" fmla="*/ 82 h 174"/>
                <a:gd name="T70" fmla="*/ 418 w 695"/>
                <a:gd name="T71" fmla="*/ 82 h 174"/>
                <a:gd name="T72" fmla="*/ 383 w 695"/>
                <a:gd name="T73" fmla="*/ 77 h 174"/>
                <a:gd name="T74" fmla="*/ 346 w 695"/>
                <a:gd name="T75" fmla="*/ 71 h 174"/>
                <a:gd name="T76" fmla="*/ 307 w 695"/>
                <a:gd name="T77" fmla="*/ 68 h 174"/>
                <a:gd name="T78" fmla="*/ 240 w 695"/>
                <a:gd name="T79" fmla="*/ 69 h 174"/>
                <a:gd name="T80" fmla="*/ 241 w 695"/>
                <a:gd name="T81" fmla="*/ 78 h 174"/>
                <a:gd name="T82" fmla="*/ 247 w 695"/>
                <a:gd name="T83" fmla="*/ 84 h 174"/>
                <a:gd name="T84" fmla="*/ 245 w 695"/>
                <a:gd name="T85" fmla="*/ 86 h 174"/>
                <a:gd name="T86" fmla="*/ 269 w 695"/>
                <a:gd name="T87" fmla="*/ 98 h 174"/>
                <a:gd name="T88" fmla="*/ 293 w 695"/>
                <a:gd name="T89" fmla="*/ 111 h 174"/>
                <a:gd name="T90" fmla="*/ 308 w 695"/>
                <a:gd name="T91" fmla="*/ 118 h 174"/>
                <a:gd name="T92" fmla="*/ 332 w 695"/>
                <a:gd name="T93" fmla="*/ 128 h 174"/>
                <a:gd name="T94" fmla="*/ 352 w 695"/>
                <a:gd name="T95" fmla="*/ 144 h 174"/>
                <a:gd name="T96" fmla="*/ 371 w 695"/>
                <a:gd name="T97" fmla="*/ 156 h 174"/>
                <a:gd name="T98" fmla="*/ 370 w 695"/>
                <a:gd name="T99" fmla="*/ 167 h 174"/>
                <a:gd name="T100" fmla="*/ 281 w 695"/>
                <a:gd name="T101" fmla="*/ 157 h 174"/>
                <a:gd name="T102" fmla="*/ 249 w 695"/>
                <a:gd name="T103" fmla="*/ 152 h 174"/>
                <a:gd name="T104" fmla="*/ 160 w 695"/>
                <a:gd name="T105" fmla="*/ 140 h 174"/>
                <a:gd name="T106" fmla="*/ 79 w 695"/>
                <a:gd name="T107" fmla="*/ 123 h 174"/>
                <a:gd name="T108" fmla="*/ 656 w 695"/>
                <a:gd name="T109" fmla="*/ 33 h 174"/>
                <a:gd name="T110" fmla="*/ 648 w 695"/>
                <a:gd name="T111" fmla="*/ 5 h 174"/>
                <a:gd name="T112" fmla="*/ 655 w 695"/>
                <a:gd name="T113" fmla="*/ 33 h 174"/>
                <a:gd name="T114" fmla="*/ 648 w 695"/>
                <a:gd name="T115" fmla="*/ 37 h 174"/>
                <a:gd name="T116" fmla="*/ 535 w 695"/>
                <a:gd name="T117" fmla="*/ 9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5" h="174">
                  <a:moveTo>
                    <a:pt x="78" y="130"/>
                  </a:moveTo>
                  <a:cubicBezTo>
                    <a:pt x="88" y="132"/>
                    <a:pt x="101" y="134"/>
                    <a:pt x="109" y="136"/>
                  </a:cubicBezTo>
                  <a:cubicBezTo>
                    <a:pt x="147" y="143"/>
                    <a:pt x="179" y="151"/>
                    <a:pt x="220" y="157"/>
                  </a:cubicBezTo>
                  <a:cubicBezTo>
                    <a:pt x="219" y="157"/>
                    <a:pt x="222" y="157"/>
                    <a:pt x="225" y="157"/>
                  </a:cubicBezTo>
                  <a:cubicBezTo>
                    <a:pt x="224" y="157"/>
                    <a:pt x="224" y="157"/>
                    <a:pt x="224" y="157"/>
                  </a:cubicBezTo>
                  <a:cubicBezTo>
                    <a:pt x="229" y="157"/>
                    <a:pt x="229" y="157"/>
                    <a:pt x="229" y="157"/>
                  </a:cubicBezTo>
                  <a:cubicBezTo>
                    <a:pt x="232" y="157"/>
                    <a:pt x="229" y="158"/>
                    <a:pt x="226" y="158"/>
                  </a:cubicBezTo>
                  <a:cubicBezTo>
                    <a:pt x="242" y="160"/>
                    <a:pt x="257" y="162"/>
                    <a:pt x="272" y="165"/>
                  </a:cubicBezTo>
                  <a:cubicBezTo>
                    <a:pt x="275" y="164"/>
                    <a:pt x="280" y="166"/>
                    <a:pt x="283" y="165"/>
                  </a:cubicBezTo>
                  <a:cubicBezTo>
                    <a:pt x="283" y="166"/>
                    <a:pt x="283" y="166"/>
                    <a:pt x="282" y="166"/>
                  </a:cubicBezTo>
                  <a:cubicBezTo>
                    <a:pt x="294" y="167"/>
                    <a:pt x="295" y="167"/>
                    <a:pt x="303" y="169"/>
                  </a:cubicBezTo>
                  <a:cubicBezTo>
                    <a:pt x="314" y="171"/>
                    <a:pt x="325" y="172"/>
                    <a:pt x="338" y="173"/>
                  </a:cubicBezTo>
                  <a:cubicBezTo>
                    <a:pt x="346" y="174"/>
                    <a:pt x="351" y="174"/>
                    <a:pt x="366" y="173"/>
                  </a:cubicBezTo>
                  <a:cubicBezTo>
                    <a:pt x="367" y="173"/>
                    <a:pt x="372" y="173"/>
                    <a:pt x="375" y="172"/>
                  </a:cubicBezTo>
                  <a:cubicBezTo>
                    <a:pt x="379" y="171"/>
                    <a:pt x="379" y="171"/>
                    <a:pt x="379" y="171"/>
                  </a:cubicBezTo>
                  <a:cubicBezTo>
                    <a:pt x="396" y="166"/>
                    <a:pt x="387" y="169"/>
                    <a:pt x="391" y="167"/>
                  </a:cubicBezTo>
                  <a:cubicBezTo>
                    <a:pt x="398" y="163"/>
                    <a:pt x="396" y="163"/>
                    <a:pt x="397" y="161"/>
                  </a:cubicBezTo>
                  <a:cubicBezTo>
                    <a:pt x="397" y="160"/>
                    <a:pt x="396" y="158"/>
                    <a:pt x="395" y="157"/>
                  </a:cubicBezTo>
                  <a:cubicBezTo>
                    <a:pt x="389" y="149"/>
                    <a:pt x="378" y="143"/>
                    <a:pt x="368" y="136"/>
                  </a:cubicBezTo>
                  <a:cubicBezTo>
                    <a:pt x="347" y="123"/>
                    <a:pt x="322" y="111"/>
                    <a:pt x="300" y="97"/>
                  </a:cubicBezTo>
                  <a:cubicBezTo>
                    <a:pt x="292" y="96"/>
                    <a:pt x="289" y="93"/>
                    <a:pt x="282" y="92"/>
                  </a:cubicBezTo>
                  <a:cubicBezTo>
                    <a:pt x="283" y="91"/>
                    <a:pt x="283" y="91"/>
                    <a:pt x="283" y="91"/>
                  </a:cubicBezTo>
                  <a:cubicBezTo>
                    <a:pt x="278" y="90"/>
                    <a:pt x="279" y="89"/>
                    <a:pt x="277" y="86"/>
                  </a:cubicBezTo>
                  <a:cubicBezTo>
                    <a:pt x="276" y="86"/>
                    <a:pt x="275" y="85"/>
                    <a:pt x="273" y="86"/>
                  </a:cubicBezTo>
                  <a:cubicBezTo>
                    <a:pt x="270" y="85"/>
                    <a:pt x="274" y="83"/>
                    <a:pt x="271" y="82"/>
                  </a:cubicBezTo>
                  <a:cubicBezTo>
                    <a:pt x="272" y="82"/>
                    <a:pt x="270" y="83"/>
                    <a:pt x="270" y="82"/>
                  </a:cubicBezTo>
                  <a:cubicBezTo>
                    <a:pt x="262" y="79"/>
                    <a:pt x="272" y="82"/>
                    <a:pt x="269" y="77"/>
                  </a:cubicBezTo>
                  <a:cubicBezTo>
                    <a:pt x="267" y="76"/>
                    <a:pt x="264" y="74"/>
                    <a:pt x="262" y="72"/>
                  </a:cubicBezTo>
                  <a:cubicBezTo>
                    <a:pt x="265" y="72"/>
                    <a:pt x="269" y="72"/>
                    <a:pt x="272" y="73"/>
                  </a:cubicBezTo>
                  <a:cubicBezTo>
                    <a:pt x="270" y="73"/>
                    <a:pt x="271" y="72"/>
                    <a:pt x="273" y="72"/>
                  </a:cubicBezTo>
                  <a:cubicBezTo>
                    <a:pt x="273" y="74"/>
                    <a:pt x="281" y="72"/>
                    <a:pt x="284" y="73"/>
                  </a:cubicBezTo>
                  <a:cubicBezTo>
                    <a:pt x="283" y="73"/>
                    <a:pt x="281" y="73"/>
                    <a:pt x="280" y="73"/>
                  </a:cubicBezTo>
                  <a:cubicBezTo>
                    <a:pt x="288" y="75"/>
                    <a:pt x="297" y="75"/>
                    <a:pt x="304" y="76"/>
                  </a:cubicBezTo>
                  <a:cubicBezTo>
                    <a:pt x="314" y="76"/>
                    <a:pt x="320" y="79"/>
                    <a:pt x="327" y="78"/>
                  </a:cubicBezTo>
                  <a:cubicBezTo>
                    <a:pt x="325" y="79"/>
                    <a:pt x="330" y="79"/>
                    <a:pt x="331" y="80"/>
                  </a:cubicBezTo>
                  <a:cubicBezTo>
                    <a:pt x="341" y="79"/>
                    <a:pt x="345" y="82"/>
                    <a:pt x="355" y="82"/>
                  </a:cubicBezTo>
                  <a:cubicBezTo>
                    <a:pt x="354" y="82"/>
                    <a:pt x="354" y="82"/>
                    <a:pt x="354" y="82"/>
                  </a:cubicBezTo>
                  <a:cubicBezTo>
                    <a:pt x="376" y="85"/>
                    <a:pt x="398" y="88"/>
                    <a:pt x="422" y="90"/>
                  </a:cubicBezTo>
                  <a:cubicBezTo>
                    <a:pt x="436" y="92"/>
                    <a:pt x="446" y="95"/>
                    <a:pt x="463" y="96"/>
                  </a:cubicBezTo>
                  <a:cubicBezTo>
                    <a:pt x="466" y="96"/>
                    <a:pt x="464" y="96"/>
                    <a:pt x="467" y="96"/>
                  </a:cubicBezTo>
                  <a:cubicBezTo>
                    <a:pt x="470" y="96"/>
                    <a:pt x="466" y="96"/>
                    <a:pt x="467" y="96"/>
                  </a:cubicBezTo>
                  <a:cubicBezTo>
                    <a:pt x="475" y="97"/>
                    <a:pt x="483" y="98"/>
                    <a:pt x="493" y="99"/>
                  </a:cubicBezTo>
                  <a:cubicBezTo>
                    <a:pt x="494" y="99"/>
                    <a:pt x="497" y="99"/>
                    <a:pt x="497" y="99"/>
                  </a:cubicBezTo>
                  <a:cubicBezTo>
                    <a:pt x="501" y="100"/>
                    <a:pt x="508" y="100"/>
                    <a:pt x="516" y="100"/>
                  </a:cubicBezTo>
                  <a:cubicBezTo>
                    <a:pt x="520" y="100"/>
                    <a:pt x="524" y="100"/>
                    <a:pt x="530" y="100"/>
                  </a:cubicBezTo>
                  <a:cubicBezTo>
                    <a:pt x="534" y="101"/>
                    <a:pt x="558" y="94"/>
                    <a:pt x="557" y="93"/>
                  </a:cubicBezTo>
                  <a:cubicBezTo>
                    <a:pt x="549" y="96"/>
                    <a:pt x="562" y="89"/>
                    <a:pt x="560" y="87"/>
                  </a:cubicBezTo>
                  <a:cubicBezTo>
                    <a:pt x="561" y="86"/>
                    <a:pt x="562" y="86"/>
                    <a:pt x="563" y="86"/>
                  </a:cubicBezTo>
                  <a:cubicBezTo>
                    <a:pt x="564" y="83"/>
                    <a:pt x="563" y="81"/>
                    <a:pt x="563" y="77"/>
                  </a:cubicBezTo>
                  <a:cubicBezTo>
                    <a:pt x="562" y="76"/>
                    <a:pt x="559" y="76"/>
                    <a:pt x="559" y="74"/>
                  </a:cubicBezTo>
                  <a:cubicBezTo>
                    <a:pt x="561" y="72"/>
                    <a:pt x="557" y="70"/>
                    <a:pt x="557" y="68"/>
                  </a:cubicBezTo>
                  <a:cubicBezTo>
                    <a:pt x="554" y="69"/>
                    <a:pt x="551" y="68"/>
                    <a:pt x="550" y="66"/>
                  </a:cubicBezTo>
                  <a:cubicBezTo>
                    <a:pt x="554" y="65"/>
                    <a:pt x="554" y="65"/>
                    <a:pt x="554" y="65"/>
                  </a:cubicBezTo>
                  <a:cubicBezTo>
                    <a:pt x="548" y="61"/>
                    <a:pt x="545" y="52"/>
                    <a:pt x="534" y="47"/>
                  </a:cubicBezTo>
                  <a:cubicBezTo>
                    <a:pt x="536" y="46"/>
                    <a:pt x="536" y="46"/>
                    <a:pt x="536" y="46"/>
                  </a:cubicBezTo>
                  <a:cubicBezTo>
                    <a:pt x="528" y="41"/>
                    <a:pt x="524" y="34"/>
                    <a:pt x="521" y="29"/>
                  </a:cubicBezTo>
                  <a:cubicBezTo>
                    <a:pt x="521" y="29"/>
                    <a:pt x="520" y="30"/>
                    <a:pt x="527" y="30"/>
                  </a:cubicBezTo>
                  <a:cubicBezTo>
                    <a:pt x="534" y="29"/>
                    <a:pt x="537" y="29"/>
                    <a:pt x="543" y="29"/>
                  </a:cubicBezTo>
                  <a:cubicBezTo>
                    <a:pt x="546" y="29"/>
                    <a:pt x="546" y="30"/>
                    <a:pt x="547" y="30"/>
                  </a:cubicBezTo>
                  <a:cubicBezTo>
                    <a:pt x="555" y="31"/>
                    <a:pt x="560" y="33"/>
                    <a:pt x="569" y="32"/>
                  </a:cubicBezTo>
                  <a:cubicBezTo>
                    <a:pt x="568" y="33"/>
                    <a:pt x="568" y="33"/>
                    <a:pt x="568" y="33"/>
                  </a:cubicBezTo>
                  <a:cubicBezTo>
                    <a:pt x="575" y="33"/>
                    <a:pt x="586" y="34"/>
                    <a:pt x="592" y="35"/>
                  </a:cubicBezTo>
                  <a:cubicBezTo>
                    <a:pt x="595" y="35"/>
                    <a:pt x="603" y="36"/>
                    <a:pt x="601" y="35"/>
                  </a:cubicBezTo>
                  <a:cubicBezTo>
                    <a:pt x="604" y="35"/>
                    <a:pt x="600" y="36"/>
                    <a:pt x="605" y="36"/>
                  </a:cubicBezTo>
                  <a:cubicBezTo>
                    <a:pt x="600" y="36"/>
                    <a:pt x="600" y="36"/>
                    <a:pt x="600" y="36"/>
                  </a:cubicBezTo>
                  <a:cubicBezTo>
                    <a:pt x="618" y="38"/>
                    <a:pt x="625" y="42"/>
                    <a:pt x="656" y="39"/>
                  </a:cubicBezTo>
                  <a:cubicBezTo>
                    <a:pt x="672" y="35"/>
                    <a:pt x="667" y="30"/>
                    <a:pt x="667" y="26"/>
                  </a:cubicBezTo>
                  <a:cubicBezTo>
                    <a:pt x="665" y="25"/>
                    <a:pt x="664" y="21"/>
                    <a:pt x="659" y="21"/>
                  </a:cubicBezTo>
                  <a:cubicBezTo>
                    <a:pt x="661" y="20"/>
                    <a:pt x="661" y="20"/>
                    <a:pt x="661" y="20"/>
                  </a:cubicBezTo>
                  <a:cubicBezTo>
                    <a:pt x="659" y="18"/>
                    <a:pt x="657" y="14"/>
                    <a:pt x="655" y="11"/>
                  </a:cubicBezTo>
                  <a:cubicBezTo>
                    <a:pt x="655" y="9"/>
                    <a:pt x="653" y="10"/>
                    <a:pt x="651" y="8"/>
                  </a:cubicBezTo>
                  <a:cubicBezTo>
                    <a:pt x="653" y="8"/>
                    <a:pt x="653" y="8"/>
                    <a:pt x="653" y="8"/>
                  </a:cubicBezTo>
                  <a:cubicBezTo>
                    <a:pt x="651" y="6"/>
                    <a:pt x="649" y="6"/>
                    <a:pt x="647" y="6"/>
                  </a:cubicBezTo>
                  <a:cubicBezTo>
                    <a:pt x="648" y="5"/>
                    <a:pt x="648" y="5"/>
                    <a:pt x="648" y="5"/>
                  </a:cubicBezTo>
                  <a:cubicBezTo>
                    <a:pt x="649" y="5"/>
                    <a:pt x="650" y="4"/>
                    <a:pt x="651" y="4"/>
                  </a:cubicBezTo>
                  <a:cubicBezTo>
                    <a:pt x="652" y="5"/>
                    <a:pt x="653" y="5"/>
                    <a:pt x="654" y="5"/>
                  </a:cubicBezTo>
                  <a:cubicBezTo>
                    <a:pt x="653" y="5"/>
                    <a:pt x="654" y="5"/>
                    <a:pt x="654" y="4"/>
                  </a:cubicBezTo>
                  <a:cubicBezTo>
                    <a:pt x="655" y="4"/>
                    <a:pt x="655" y="4"/>
                    <a:pt x="656" y="4"/>
                  </a:cubicBezTo>
                  <a:cubicBezTo>
                    <a:pt x="662" y="4"/>
                    <a:pt x="666" y="4"/>
                    <a:pt x="668" y="3"/>
                  </a:cubicBezTo>
                  <a:cubicBezTo>
                    <a:pt x="666" y="4"/>
                    <a:pt x="671" y="4"/>
                    <a:pt x="667" y="4"/>
                  </a:cubicBezTo>
                  <a:cubicBezTo>
                    <a:pt x="671" y="4"/>
                    <a:pt x="674" y="4"/>
                    <a:pt x="677" y="4"/>
                  </a:cubicBezTo>
                  <a:cubicBezTo>
                    <a:pt x="676" y="4"/>
                    <a:pt x="675" y="4"/>
                    <a:pt x="674" y="4"/>
                  </a:cubicBezTo>
                  <a:cubicBezTo>
                    <a:pt x="678" y="3"/>
                    <a:pt x="682" y="3"/>
                    <a:pt x="682" y="3"/>
                  </a:cubicBezTo>
                  <a:cubicBezTo>
                    <a:pt x="680" y="3"/>
                    <a:pt x="679" y="3"/>
                    <a:pt x="677" y="3"/>
                  </a:cubicBezTo>
                  <a:cubicBezTo>
                    <a:pt x="679" y="2"/>
                    <a:pt x="687" y="2"/>
                    <a:pt x="687" y="3"/>
                  </a:cubicBezTo>
                  <a:cubicBezTo>
                    <a:pt x="687" y="4"/>
                    <a:pt x="681" y="4"/>
                    <a:pt x="683" y="4"/>
                  </a:cubicBezTo>
                  <a:cubicBezTo>
                    <a:pt x="695" y="4"/>
                    <a:pt x="695" y="4"/>
                    <a:pt x="695" y="4"/>
                  </a:cubicBezTo>
                  <a:cubicBezTo>
                    <a:pt x="692" y="4"/>
                    <a:pt x="691" y="3"/>
                    <a:pt x="693" y="3"/>
                  </a:cubicBezTo>
                  <a:cubicBezTo>
                    <a:pt x="688" y="3"/>
                    <a:pt x="688" y="3"/>
                    <a:pt x="688" y="3"/>
                  </a:cubicBezTo>
                  <a:cubicBezTo>
                    <a:pt x="689" y="2"/>
                    <a:pt x="689" y="2"/>
                    <a:pt x="689" y="2"/>
                  </a:cubicBezTo>
                  <a:cubicBezTo>
                    <a:pt x="682" y="2"/>
                    <a:pt x="677" y="1"/>
                    <a:pt x="668" y="1"/>
                  </a:cubicBezTo>
                  <a:cubicBezTo>
                    <a:pt x="670" y="2"/>
                    <a:pt x="670" y="2"/>
                    <a:pt x="670" y="2"/>
                  </a:cubicBezTo>
                  <a:cubicBezTo>
                    <a:pt x="665" y="2"/>
                    <a:pt x="659" y="3"/>
                    <a:pt x="655" y="3"/>
                  </a:cubicBezTo>
                  <a:cubicBezTo>
                    <a:pt x="658" y="2"/>
                    <a:pt x="656" y="2"/>
                    <a:pt x="657" y="2"/>
                  </a:cubicBezTo>
                  <a:cubicBezTo>
                    <a:pt x="655" y="2"/>
                    <a:pt x="654" y="2"/>
                    <a:pt x="652" y="2"/>
                  </a:cubicBezTo>
                  <a:cubicBezTo>
                    <a:pt x="656" y="1"/>
                    <a:pt x="656" y="1"/>
                    <a:pt x="656" y="1"/>
                  </a:cubicBezTo>
                  <a:cubicBezTo>
                    <a:pt x="655" y="1"/>
                    <a:pt x="654" y="2"/>
                    <a:pt x="652" y="2"/>
                  </a:cubicBezTo>
                  <a:cubicBezTo>
                    <a:pt x="649" y="3"/>
                    <a:pt x="655" y="0"/>
                    <a:pt x="645" y="4"/>
                  </a:cubicBezTo>
                  <a:cubicBezTo>
                    <a:pt x="644" y="4"/>
                    <a:pt x="644" y="4"/>
                    <a:pt x="644" y="4"/>
                  </a:cubicBezTo>
                  <a:cubicBezTo>
                    <a:pt x="644" y="6"/>
                    <a:pt x="643" y="7"/>
                    <a:pt x="643" y="7"/>
                  </a:cubicBezTo>
                  <a:cubicBezTo>
                    <a:pt x="643" y="7"/>
                    <a:pt x="643" y="7"/>
                    <a:pt x="643" y="7"/>
                  </a:cubicBezTo>
                  <a:cubicBezTo>
                    <a:pt x="641" y="10"/>
                    <a:pt x="645" y="6"/>
                    <a:pt x="645" y="8"/>
                  </a:cubicBezTo>
                  <a:cubicBezTo>
                    <a:pt x="644" y="9"/>
                    <a:pt x="641" y="9"/>
                    <a:pt x="640" y="11"/>
                  </a:cubicBezTo>
                  <a:cubicBezTo>
                    <a:pt x="640" y="13"/>
                    <a:pt x="645" y="16"/>
                    <a:pt x="644" y="19"/>
                  </a:cubicBezTo>
                  <a:cubicBezTo>
                    <a:pt x="647" y="21"/>
                    <a:pt x="650" y="23"/>
                    <a:pt x="653" y="24"/>
                  </a:cubicBezTo>
                  <a:cubicBezTo>
                    <a:pt x="654" y="25"/>
                    <a:pt x="649" y="25"/>
                    <a:pt x="652" y="26"/>
                  </a:cubicBezTo>
                  <a:cubicBezTo>
                    <a:pt x="650" y="26"/>
                    <a:pt x="649" y="26"/>
                    <a:pt x="648" y="27"/>
                  </a:cubicBezTo>
                  <a:cubicBezTo>
                    <a:pt x="650" y="27"/>
                    <a:pt x="650" y="30"/>
                    <a:pt x="652" y="28"/>
                  </a:cubicBezTo>
                  <a:cubicBezTo>
                    <a:pt x="653" y="30"/>
                    <a:pt x="654" y="32"/>
                    <a:pt x="653" y="33"/>
                  </a:cubicBezTo>
                  <a:cubicBezTo>
                    <a:pt x="652" y="33"/>
                    <a:pt x="650" y="33"/>
                    <a:pt x="649" y="33"/>
                  </a:cubicBezTo>
                  <a:cubicBezTo>
                    <a:pt x="648" y="34"/>
                    <a:pt x="650" y="34"/>
                    <a:pt x="646" y="34"/>
                  </a:cubicBezTo>
                  <a:cubicBezTo>
                    <a:pt x="638" y="35"/>
                    <a:pt x="640" y="33"/>
                    <a:pt x="639" y="32"/>
                  </a:cubicBezTo>
                  <a:cubicBezTo>
                    <a:pt x="643" y="32"/>
                    <a:pt x="643" y="32"/>
                    <a:pt x="643" y="32"/>
                  </a:cubicBezTo>
                  <a:cubicBezTo>
                    <a:pt x="640" y="32"/>
                    <a:pt x="637" y="32"/>
                    <a:pt x="633" y="32"/>
                  </a:cubicBezTo>
                  <a:cubicBezTo>
                    <a:pt x="635" y="30"/>
                    <a:pt x="640" y="32"/>
                    <a:pt x="643" y="32"/>
                  </a:cubicBezTo>
                  <a:cubicBezTo>
                    <a:pt x="642" y="30"/>
                    <a:pt x="642" y="30"/>
                    <a:pt x="642" y="30"/>
                  </a:cubicBezTo>
                  <a:cubicBezTo>
                    <a:pt x="636" y="29"/>
                    <a:pt x="638" y="31"/>
                    <a:pt x="632" y="30"/>
                  </a:cubicBezTo>
                  <a:cubicBezTo>
                    <a:pt x="634" y="30"/>
                    <a:pt x="634" y="30"/>
                    <a:pt x="634" y="30"/>
                  </a:cubicBezTo>
                  <a:cubicBezTo>
                    <a:pt x="629" y="29"/>
                    <a:pt x="629" y="29"/>
                    <a:pt x="629" y="29"/>
                  </a:cubicBezTo>
                  <a:cubicBezTo>
                    <a:pt x="628" y="30"/>
                    <a:pt x="627" y="31"/>
                    <a:pt x="631" y="31"/>
                  </a:cubicBezTo>
                  <a:cubicBezTo>
                    <a:pt x="626" y="32"/>
                    <a:pt x="627" y="31"/>
                    <a:pt x="621" y="30"/>
                  </a:cubicBezTo>
                  <a:cubicBezTo>
                    <a:pt x="618" y="31"/>
                    <a:pt x="624" y="31"/>
                    <a:pt x="622" y="31"/>
                  </a:cubicBezTo>
                  <a:cubicBezTo>
                    <a:pt x="621" y="32"/>
                    <a:pt x="617" y="32"/>
                    <a:pt x="614" y="31"/>
                  </a:cubicBezTo>
                  <a:cubicBezTo>
                    <a:pt x="609" y="31"/>
                    <a:pt x="614" y="30"/>
                    <a:pt x="613" y="30"/>
                  </a:cubicBezTo>
                  <a:cubicBezTo>
                    <a:pt x="614" y="30"/>
                    <a:pt x="618" y="30"/>
                    <a:pt x="616" y="30"/>
                  </a:cubicBezTo>
                  <a:cubicBezTo>
                    <a:pt x="624" y="30"/>
                    <a:pt x="618" y="29"/>
                    <a:pt x="623" y="29"/>
                  </a:cubicBezTo>
                  <a:cubicBezTo>
                    <a:pt x="619" y="27"/>
                    <a:pt x="617" y="28"/>
                    <a:pt x="615" y="28"/>
                  </a:cubicBezTo>
                  <a:cubicBezTo>
                    <a:pt x="616" y="29"/>
                    <a:pt x="612" y="29"/>
                    <a:pt x="613" y="29"/>
                  </a:cubicBezTo>
                  <a:cubicBezTo>
                    <a:pt x="600" y="30"/>
                    <a:pt x="611" y="27"/>
                    <a:pt x="603" y="27"/>
                  </a:cubicBezTo>
                  <a:cubicBezTo>
                    <a:pt x="602" y="28"/>
                    <a:pt x="589" y="27"/>
                    <a:pt x="591" y="29"/>
                  </a:cubicBezTo>
                  <a:cubicBezTo>
                    <a:pt x="589" y="29"/>
                    <a:pt x="586" y="29"/>
                    <a:pt x="585" y="29"/>
                  </a:cubicBezTo>
                  <a:cubicBezTo>
                    <a:pt x="589" y="28"/>
                    <a:pt x="583" y="28"/>
                    <a:pt x="588" y="27"/>
                  </a:cubicBezTo>
                  <a:cubicBezTo>
                    <a:pt x="586" y="27"/>
                    <a:pt x="586" y="27"/>
                    <a:pt x="586" y="27"/>
                  </a:cubicBezTo>
                  <a:cubicBezTo>
                    <a:pt x="592" y="27"/>
                    <a:pt x="592" y="27"/>
                    <a:pt x="592" y="27"/>
                  </a:cubicBezTo>
                  <a:cubicBezTo>
                    <a:pt x="590" y="26"/>
                    <a:pt x="587" y="24"/>
                    <a:pt x="586" y="24"/>
                  </a:cubicBezTo>
                  <a:cubicBezTo>
                    <a:pt x="581" y="24"/>
                    <a:pt x="586" y="25"/>
                    <a:pt x="580" y="24"/>
                  </a:cubicBezTo>
                  <a:cubicBezTo>
                    <a:pt x="583" y="24"/>
                    <a:pt x="581" y="23"/>
                    <a:pt x="579" y="23"/>
                  </a:cubicBezTo>
                  <a:cubicBezTo>
                    <a:pt x="582" y="24"/>
                    <a:pt x="576" y="24"/>
                    <a:pt x="573" y="24"/>
                  </a:cubicBezTo>
                  <a:cubicBezTo>
                    <a:pt x="569" y="24"/>
                    <a:pt x="567" y="23"/>
                    <a:pt x="568" y="23"/>
                  </a:cubicBezTo>
                  <a:cubicBezTo>
                    <a:pt x="574" y="22"/>
                    <a:pt x="574" y="22"/>
                    <a:pt x="574" y="22"/>
                  </a:cubicBezTo>
                  <a:cubicBezTo>
                    <a:pt x="570" y="23"/>
                    <a:pt x="573" y="22"/>
                    <a:pt x="570" y="22"/>
                  </a:cubicBezTo>
                  <a:cubicBezTo>
                    <a:pt x="568" y="22"/>
                    <a:pt x="564" y="23"/>
                    <a:pt x="562" y="23"/>
                  </a:cubicBezTo>
                  <a:cubicBezTo>
                    <a:pt x="558" y="23"/>
                    <a:pt x="558" y="22"/>
                    <a:pt x="556" y="22"/>
                  </a:cubicBezTo>
                  <a:cubicBezTo>
                    <a:pt x="562" y="22"/>
                    <a:pt x="562" y="22"/>
                    <a:pt x="562" y="22"/>
                  </a:cubicBezTo>
                  <a:cubicBezTo>
                    <a:pt x="556" y="22"/>
                    <a:pt x="564" y="21"/>
                    <a:pt x="556" y="21"/>
                  </a:cubicBezTo>
                  <a:cubicBezTo>
                    <a:pt x="553" y="21"/>
                    <a:pt x="553" y="21"/>
                    <a:pt x="553" y="21"/>
                  </a:cubicBezTo>
                  <a:cubicBezTo>
                    <a:pt x="552" y="21"/>
                    <a:pt x="552" y="21"/>
                    <a:pt x="554" y="20"/>
                  </a:cubicBezTo>
                  <a:cubicBezTo>
                    <a:pt x="552" y="21"/>
                    <a:pt x="548" y="21"/>
                    <a:pt x="546" y="21"/>
                  </a:cubicBezTo>
                  <a:cubicBezTo>
                    <a:pt x="546" y="20"/>
                    <a:pt x="546" y="20"/>
                    <a:pt x="546" y="20"/>
                  </a:cubicBezTo>
                  <a:cubicBezTo>
                    <a:pt x="543" y="20"/>
                    <a:pt x="536" y="21"/>
                    <a:pt x="532" y="21"/>
                  </a:cubicBezTo>
                  <a:cubicBezTo>
                    <a:pt x="534" y="22"/>
                    <a:pt x="538" y="20"/>
                    <a:pt x="543" y="21"/>
                  </a:cubicBezTo>
                  <a:cubicBezTo>
                    <a:pt x="545" y="22"/>
                    <a:pt x="536" y="22"/>
                    <a:pt x="534" y="22"/>
                  </a:cubicBezTo>
                  <a:cubicBezTo>
                    <a:pt x="537" y="21"/>
                    <a:pt x="523" y="22"/>
                    <a:pt x="513" y="25"/>
                  </a:cubicBezTo>
                  <a:cubicBezTo>
                    <a:pt x="507" y="26"/>
                    <a:pt x="500" y="29"/>
                    <a:pt x="500" y="29"/>
                  </a:cubicBezTo>
                  <a:cubicBezTo>
                    <a:pt x="501" y="30"/>
                    <a:pt x="501" y="30"/>
                    <a:pt x="501" y="30"/>
                  </a:cubicBezTo>
                  <a:cubicBezTo>
                    <a:pt x="493" y="32"/>
                    <a:pt x="499" y="34"/>
                    <a:pt x="498" y="36"/>
                  </a:cubicBezTo>
                  <a:cubicBezTo>
                    <a:pt x="496" y="35"/>
                    <a:pt x="494" y="35"/>
                    <a:pt x="494" y="37"/>
                  </a:cubicBezTo>
                  <a:cubicBezTo>
                    <a:pt x="497" y="35"/>
                    <a:pt x="499" y="38"/>
                    <a:pt x="501" y="37"/>
                  </a:cubicBezTo>
                  <a:cubicBezTo>
                    <a:pt x="501" y="39"/>
                    <a:pt x="496" y="37"/>
                    <a:pt x="494" y="38"/>
                  </a:cubicBezTo>
                  <a:cubicBezTo>
                    <a:pt x="497" y="39"/>
                    <a:pt x="494" y="41"/>
                    <a:pt x="498" y="41"/>
                  </a:cubicBezTo>
                  <a:cubicBezTo>
                    <a:pt x="498" y="40"/>
                    <a:pt x="500" y="41"/>
                    <a:pt x="502" y="41"/>
                  </a:cubicBezTo>
                  <a:cubicBezTo>
                    <a:pt x="503" y="43"/>
                    <a:pt x="500" y="41"/>
                    <a:pt x="500" y="43"/>
                  </a:cubicBezTo>
                  <a:cubicBezTo>
                    <a:pt x="501" y="43"/>
                    <a:pt x="504" y="44"/>
                    <a:pt x="504" y="42"/>
                  </a:cubicBezTo>
                  <a:cubicBezTo>
                    <a:pt x="504" y="43"/>
                    <a:pt x="509" y="44"/>
                    <a:pt x="507" y="45"/>
                  </a:cubicBezTo>
                  <a:cubicBezTo>
                    <a:pt x="506" y="46"/>
                    <a:pt x="505" y="44"/>
                    <a:pt x="504" y="45"/>
                  </a:cubicBezTo>
                  <a:cubicBezTo>
                    <a:pt x="505" y="47"/>
                    <a:pt x="510" y="45"/>
                    <a:pt x="513" y="47"/>
                  </a:cubicBezTo>
                  <a:cubicBezTo>
                    <a:pt x="513" y="45"/>
                    <a:pt x="518" y="45"/>
                    <a:pt x="520" y="46"/>
                  </a:cubicBezTo>
                  <a:cubicBezTo>
                    <a:pt x="521" y="49"/>
                    <a:pt x="518" y="45"/>
                    <a:pt x="516" y="47"/>
                  </a:cubicBezTo>
                  <a:cubicBezTo>
                    <a:pt x="517" y="48"/>
                    <a:pt x="517" y="48"/>
                    <a:pt x="517" y="48"/>
                  </a:cubicBezTo>
                  <a:cubicBezTo>
                    <a:pt x="515" y="50"/>
                    <a:pt x="508" y="46"/>
                    <a:pt x="506" y="48"/>
                  </a:cubicBezTo>
                  <a:cubicBezTo>
                    <a:pt x="509" y="49"/>
                    <a:pt x="509" y="49"/>
                    <a:pt x="509" y="49"/>
                  </a:cubicBezTo>
                  <a:cubicBezTo>
                    <a:pt x="507" y="49"/>
                    <a:pt x="505" y="49"/>
                    <a:pt x="504" y="50"/>
                  </a:cubicBezTo>
                  <a:cubicBezTo>
                    <a:pt x="507" y="50"/>
                    <a:pt x="507" y="52"/>
                    <a:pt x="508" y="52"/>
                  </a:cubicBezTo>
                  <a:cubicBezTo>
                    <a:pt x="511" y="52"/>
                    <a:pt x="507" y="52"/>
                    <a:pt x="509" y="51"/>
                  </a:cubicBezTo>
                  <a:cubicBezTo>
                    <a:pt x="510" y="52"/>
                    <a:pt x="514" y="52"/>
                    <a:pt x="515" y="54"/>
                  </a:cubicBezTo>
                  <a:cubicBezTo>
                    <a:pt x="512" y="53"/>
                    <a:pt x="512" y="55"/>
                    <a:pt x="510" y="55"/>
                  </a:cubicBezTo>
                  <a:cubicBezTo>
                    <a:pt x="510" y="56"/>
                    <a:pt x="513" y="55"/>
                    <a:pt x="513" y="56"/>
                  </a:cubicBezTo>
                  <a:cubicBezTo>
                    <a:pt x="512" y="56"/>
                    <a:pt x="512" y="56"/>
                    <a:pt x="512" y="56"/>
                  </a:cubicBezTo>
                  <a:cubicBezTo>
                    <a:pt x="516" y="61"/>
                    <a:pt x="521" y="66"/>
                    <a:pt x="530" y="69"/>
                  </a:cubicBezTo>
                  <a:cubicBezTo>
                    <a:pt x="528" y="70"/>
                    <a:pt x="529" y="72"/>
                    <a:pt x="529" y="74"/>
                  </a:cubicBezTo>
                  <a:cubicBezTo>
                    <a:pt x="529" y="73"/>
                    <a:pt x="531" y="74"/>
                    <a:pt x="532" y="74"/>
                  </a:cubicBezTo>
                  <a:cubicBezTo>
                    <a:pt x="530" y="76"/>
                    <a:pt x="530" y="76"/>
                    <a:pt x="530" y="76"/>
                  </a:cubicBezTo>
                  <a:cubicBezTo>
                    <a:pt x="530" y="78"/>
                    <a:pt x="533" y="79"/>
                    <a:pt x="535" y="80"/>
                  </a:cubicBezTo>
                  <a:cubicBezTo>
                    <a:pt x="535" y="80"/>
                    <a:pt x="534" y="80"/>
                    <a:pt x="534" y="80"/>
                  </a:cubicBezTo>
                  <a:cubicBezTo>
                    <a:pt x="533" y="82"/>
                    <a:pt x="536" y="81"/>
                    <a:pt x="537" y="82"/>
                  </a:cubicBezTo>
                  <a:cubicBezTo>
                    <a:pt x="535" y="83"/>
                    <a:pt x="535" y="83"/>
                    <a:pt x="535" y="83"/>
                  </a:cubicBezTo>
                  <a:cubicBezTo>
                    <a:pt x="537" y="83"/>
                    <a:pt x="537" y="83"/>
                    <a:pt x="537" y="83"/>
                  </a:cubicBezTo>
                  <a:cubicBezTo>
                    <a:pt x="538" y="84"/>
                    <a:pt x="538" y="86"/>
                    <a:pt x="535" y="86"/>
                  </a:cubicBezTo>
                  <a:cubicBezTo>
                    <a:pt x="536" y="86"/>
                    <a:pt x="536" y="87"/>
                    <a:pt x="537" y="86"/>
                  </a:cubicBezTo>
                  <a:cubicBezTo>
                    <a:pt x="536" y="87"/>
                    <a:pt x="535" y="90"/>
                    <a:pt x="535" y="91"/>
                  </a:cubicBezTo>
                  <a:cubicBezTo>
                    <a:pt x="530" y="91"/>
                    <a:pt x="523" y="91"/>
                    <a:pt x="518" y="91"/>
                  </a:cubicBezTo>
                  <a:cubicBezTo>
                    <a:pt x="516" y="91"/>
                    <a:pt x="516" y="91"/>
                    <a:pt x="515" y="91"/>
                  </a:cubicBezTo>
                  <a:cubicBezTo>
                    <a:pt x="510" y="89"/>
                    <a:pt x="499" y="90"/>
                    <a:pt x="493" y="88"/>
                  </a:cubicBezTo>
                  <a:cubicBezTo>
                    <a:pt x="494" y="89"/>
                    <a:pt x="489" y="90"/>
                    <a:pt x="485" y="90"/>
                  </a:cubicBezTo>
                  <a:cubicBezTo>
                    <a:pt x="479" y="90"/>
                    <a:pt x="486" y="88"/>
                    <a:pt x="483" y="87"/>
                  </a:cubicBezTo>
                  <a:cubicBezTo>
                    <a:pt x="480" y="87"/>
                    <a:pt x="476" y="87"/>
                    <a:pt x="475" y="87"/>
                  </a:cubicBezTo>
                  <a:cubicBezTo>
                    <a:pt x="475" y="87"/>
                    <a:pt x="475" y="87"/>
                    <a:pt x="475" y="87"/>
                  </a:cubicBezTo>
                  <a:cubicBezTo>
                    <a:pt x="472" y="87"/>
                    <a:pt x="468" y="87"/>
                    <a:pt x="466" y="86"/>
                  </a:cubicBezTo>
                  <a:cubicBezTo>
                    <a:pt x="466" y="86"/>
                    <a:pt x="466" y="86"/>
                    <a:pt x="466" y="86"/>
                  </a:cubicBezTo>
                  <a:cubicBezTo>
                    <a:pt x="464" y="86"/>
                    <a:pt x="463" y="85"/>
                    <a:pt x="460" y="85"/>
                  </a:cubicBezTo>
                  <a:cubicBezTo>
                    <a:pt x="457" y="85"/>
                    <a:pt x="453" y="84"/>
                    <a:pt x="450" y="85"/>
                  </a:cubicBezTo>
                  <a:cubicBezTo>
                    <a:pt x="450" y="84"/>
                    <a:pt x="450" y="84"/>
                    <a:pt x="450" y="84"/>
                  </a:cubicBezTo>
                  <a:cubicBezTo>
                    <a:pt x="448" y="85"/>
                    <a:pt x="448" y="85"/>
                    <a:pt x="448" y="85"/>
                  </a:cubicBezTo>
                  <a:cubicBezTo>
                    <a:pt x="444" y="84"/>
                    <a:pt x="444" y="84"/>
                    <a:pt x="444" y="84"/>
                  </a:cubicBezTo>
                  <a:cubicBezTo>
                    <a:pt x="446" y="84"/>
                    <a:pt x="447" y="83"/>
                    <a:pt x="448" y="83"/>
                  </a:cubicBezTo>
                  <a:cubicBezTo>
                    <a:pt x="444" y="82"/>
                    <a:pt x="445" y="84"/>
                    <a:pt x="442" y="84"/>
                  </a:cubicBezTo>
                  <a:cubicBezTo>
                    <a:pt x="437" y="84"/>
                    <a:pt x="439" y="83"/>
                    <a:pt x="438" y="83"/>
                  </a:cubicBezTo>
                  <a:cubicBezTo>
                    <a:pt x="440" y="83"/>
                    <a:pt x="440" y="83"/>
                    <a:pt x="441" y="83"/>
                  </a:cubicBezTo>
                  <a:cubicBezTo>
                    <a:pt x="445" y="83"/>
                    <a:pt x="440" y="83"/>
                    <a:pt x="440" y="82"/>
                  </a:cubicBezTo>
                  <a:cubicBezTo>
                    <a:pt x="440" y="82"/>
                    <a:pt x="438" y="83"/>
                    <a:pt x="435" y="82"/>
                  </a:cubicBezTo>
                  <a:cubicBezTo>
                    <a:pt x="433" y="82"/>
                    <a:pt x="428" y="82"/>
                    <a:pt x="430" y="81"/>
                  </a:cubicBezTo>
                  <a:cubicBezTo>
                    <a:pt x="427" y="81"/>
                    <a:pt x="425" y="81"/>
                    <a:pt x="423" y="81"/>
                  </a:cubicBezTo>
                  <a:cubicBezTo>
                    <a:pt x="424" y="81"/>
                    <a:pt x="427" y="82"/>
                    <a:pt x="427" y="82"/>
                  </a:cubicBezTo>
                  <a:cubicBezTo>
                    <a:pt x="425" y="82"/>
                    <a:pt x="421" y="82"/>
                    <a:pt x="421" y="82"/>
                  </a:cubicBezTo>
                  <a:cubicBezTo>
                    <a:pt x="423" y="82"/>
                    <a:pt x="423" y="82"/>
                    <a:pt x="423" y="82"/>
                  </a:cubicBezTo>
                  <a:cubicBezTo>
                    <a:pt x="421" y="82"/>
                    <a:pt x="417" y="81"/>
                    <a:pt x="418" y="82"/>
                  </a:cubicBezTo>
                  <a:cubicBezTo>
                    <a:pt x="417" y="80"/>
                    <a:pt x="417" y="80"/>
                    <a:pt x="417" y="80"/>
                  </a:cubicBezTo>
                  <a:cubicBezTo>
                    <a:pt x="414" y="81"/>
                    <a:pt x="411" y="80"/>
                    <a:pt x="408" y="80"/>
                  </a:cubicBezTo>
                  <a:cubicBezTo>
                    <a:pt x="409" y="79"/>
                    <a:pt x="413" y="79"/>
                    <a:pt x="408" y="78"/>
                  </a:cubicBezTo>
                  <a:cubicBezTo>
                    <a:pt x="402" y="78"/>
                    <a:pt x="402" y="78"/>
                    <a:pt x="402" y="78"/>
                  </a:cubicBezTo>
                  <a:cubicBezTo>
                    <a:pt x="400" y="78"/>
                    <a:pt x="399" y="78"/>
                    <a:pt x="401" y="77"/>
                  </a:cubicBezTo>
                  <a:cubicBezTo>
                    <a:pt x="393" y="76"/>
                    <a:pt x="388" y="78"/>
                    <a:pt x="383" y="77"/>
                  </a:cubicBezTo>
                  <a:cubicBezTo>
                    <a:pt x="387" y="76"/>
                    <a:pt x="385" y="76"/>
                    <a:pt x="383" y="75"/>
                  </a:cubicBezTo>
                  <a:cubicBezTo>
                    <a:pt x="383" y="75"/>
                    <a:pt x="382" y="76"/>
                    <a:pt x="380" y="76"/>
                  </a:cubicBezTo>
                  <a:cubicBezTo>
                    <a:pt x="380" y="76"/>
                    <a:pt x="383" y="75"/>
                    <a:pt x="384" y="76"/>
                  </a:cubicBezTo>
                  <a:cubicBezTo>
                    <a:pt x="384" y="77"/>
                    <a:pt x="381" y="76"/>
                    <a:pt x="379" y="76"/>
                  </a:cubicBezTo>
                  <a:cubicBezTo>
                    <a:pt x="378" y="73"/>
                    <a:pt x="361" y="73"/>
                    <a:pt x="354" y="71"/>
                  </a:cubicBezTo>
                  <a:cubicBezTo>
                    <a:pt x="352" y="72"/>
                    <a:pt x="349" y="71"/>
                    <a:pt x="346" y="71"/>
                  </a:cubicBezTo>
                  <a:cubicBezTo>
                    <a:pt x="349" y="70"/>
                    <a:pt x="340" y="71"/>
                    <a:pt x="339" y="70"/>
                  </a:cubicBezTo>
                  <a:cubicBezTo>
                    <a:pt x="338" y="71"/>
                    <a:pt x="338" y="71"/>
                    <a:pt x="338" y="71"/>
                  </a:cubicBezTo>
                  <a:cubicBezTo>
                    <a:pt x="333" y="70"/>
                    <a:pt x="325" y="71"/>
                    <a:pt x="324" y="70"/>
                  </a:cubicBezTo>
                  <a:cubicBezTo>
                    <a:pt x="321" y="69"/>
                    <a:pt x="327" y="69"/>
                    <a:pt x="329" y="69"/>
                  </a:cubicBezTo>
                  <a:cubicBezTo>
                    <a:pt x="327" y="67"/>
                    <a:pt x="314" y="69"/>
                    <a:pt x="313" y="67"/>
                  </a:cubicBezTo>
                  <a:cubicBezTo>
                    <a:pt x="312" y="67"/>
                    <a:pt x="312" y="68"/>
                    <a:pt x="307" y="68"/>
                  </a:cubicBezTo>
                  <a:cubicBezTo>
                    <a:pt x="305" y="68"/>
                    <a:pt x="299" y="66"/>
                    <a:pt x="300" y="66"/>
                  </a:cubicBezTo>
                  <a:cubicBezTo>
                    <a:pt x="297" y="66"/>
                    <a:pt x="295" y="67"/>
                    <a:pt x="293" y="66"/>
                  </a:cubicBezTo>
                  <a:cubicBezTo>
                    <a:pt x="294" y="66"/>
                    <a:pt x="295" y="66"/>
                    <a:pt x="297" y="66"/>
                  </a:cubicBezTo>
                  <a:cubicBezTo>
                    <a:pt x="292" y="65"/>
                    <a:pt x="287" y="65"/>
                    <a:pt x="282" y="65"/>
                  </a:cubicBezTo>
                  <a:cubicBezTo>
                    <a:pt x="281" y="64"/>
                    <a:pt x="271" y="64"/>
                    <a:pt x="263" y="64"/>
                  </a:cubicBezTo>
                  <a:cubicBezTo>
                    <a:pt x="259" y="65"/>
                    <a:pt x="244" y="65"/>
                    <a:pt x="240" y="69"/>
                  </a:cubicBezTo>
                  <a:cubicBezTo>
                    <a:pt x="240" y="68"/>
                    <a:pt x="238" y="69"/>
                    <a:pt x="237" y="70"/>
                  </a:cubicBezTo>
                  <a:cubicBezTo>
                    <a:pt x="235" y="72"/>
                    <a:pt x="239" y="72"/>
                    <a:pt x="239" y="73"/>
                  </a:cubicBezTo>
                  <a:cubicBezTo>
                    <a:pt x="236" y="73"/>
                    <a:pt x="236" y="73"/>
                    <a:pt x="236" y="73"/>
                  </a:cubicBezTo>
                  <a:cubicBezTo>
                    <a:pt x="233" y="74"/>
                    <a:pt x="237" y="76"/>
                    <a:pt x="236" y="77"/>
                  </a:cubicBezTo>
                  <a:cubicBezTo>
                    <a:pt x="238" y="76"/>
                    <a:pt x="237" y="78"/>
                    <a:pt x="239" y="77"/>
                  </a:cubicBezTo>
                  <a:cubicBezTo>
                    <a:pt x="241" y="78"/>
                    <a:pt x="241" y="78"/>
                    <a:pt x="241" y="78"/>
                  </a:cubicBezTo>
                  <a:cubicBezTo>
                    <a:pt x="243" y="80"/>
                    <a:pt x="242" y="78"/>
                    <a:pt x="245" y="80"/>
                  </a:cubicBezTo>
                  <a:cubicBezTo>
                    <a:pt x="246" y="81"/>
                    <a:pt x="242" y="81"/>
                    <a:pt x="242" y="81"/>
                  </a:cubicBezTo>
                  <a:cubicBezTo>
                    <a:pt x="241" y="82"/>
                    <a:pt x="243" y="82"/>
                    <a:pt x="245" y="83"/>
                  </a:cubicBezTo>
                  <a:cubicBezTo>
                    <a:pt x="245" y="83"/>
                    <a:pt x="245" y="83"/>
                    <a:pt x="246" y="83"/>
                  </a:cubicBezTo>
                  <a:cubicBezTo>
                    <a:pt x="245" y="83"/>
                    <a:pt x="245" y="83"/>
                    <a:pt x="245" y="83"/>
                  </a:cubicBezTo>
                  <a:cubicBezTo>
                    <a:pt x="246" y="84"/>
                    <a:pt x="246" y="84"/>
                    <a:pt x="247" y="84"/>
                  </a:cubicBezTo>
                  <a:cubicBezTo>
                    <a:pt x="247" y="84"/>
                    <a:pt x="247" y="84"/>
                    <a:pt x="247" y="84"/>
                  </a:cubicBezTo>
                  <a:cubicBezTo>
                    <a:pt x="246" y="84"/>
                    <a:pt x="246" y="84"/>
                    <a:pt x="245" y="83"/>
                  </a:cubicBezTo>
                  <a:cubicBezTo>
                    <a:pt x="245" y="84"/>
                    <a:pt x="246" y="84"/>
                    <a:pt x="246" y="84"/>
                  </a:cubicBezTo>
                  <a:cubicBezTo>
                    <a:pt x="246" y="85"/>
                    <a:pt x="246" y="85"/>
                    <a:pt x="246" y="85"/>
                  </a:cubicBezTo>
                  <a:cubicBezTo>
                    <a:pt x="247" y="85"/>
                    <a:pt x="247" y="85"/>
                    <a:pt x="247" y="85"/>
                  </a:cubicBezTo>
                  <a:cubicBezTo>
                    <a:pt x="245" y="86"/>
                    <a:pt x="245" y="86"/>
                    <a:pt x="245" y="86"/>
                  </a:cubicBezTo>
                  <a:cubicBezTo>
                    <a:pt x="245" y="86"/>
                    <a:pt x="250" y="87"/>
                    <a:pt x="251" y="87"/>
                  </a:cubicBezTo>
                  <a:cubicBezTo>
                    <a:pt x="252" y="90"/>
                    <a:pt x="260" y="94"/>
                    <a:pt x="263" y="95"/>
                  </a:cubicBezTo>
                  <a:cubicBezTo>
                    <a:pt x="262" y="95"/>
                    <a:pt x="262" y="95"/>
                    <a:pt x="263" y="95"/>
                  </a:cubicBezTo>
                  <a:cubicBezTo>
                    <a:pt x="265" y="96"/>
                    <a:pt x="268" y="96"/>
                    <a:pt x="267" y="96"/>
                  </a:cubicBezTo>
                  <a:cubicBezTo>
                    <a:pt x="269" y="97"/>
                    <a:pt x="266" y="97"/>
                    <a:pt x="268" y="99"/>
                  </a:cubicBezTo>
                  <a:cubicBezTo>
                    <a:pt x="268" y="99"/>
                    <a:pt x="270" y="98"/>
                    <a:pt x="269" y="98"/>
                  </a:cubicBezTo>
                  <a:cubicBezTo>
                    <a:pt x="270" y="101"/>
                    <a:pt x="279" y="102"/>
                    <a:pt x="281" y="105"/>
                  </a:cubicBezTo>
                  <a:cubicBezTo>
                    <a:pt x="280" y="105"/>
                    <a:pt x="279" y="105"/>
                    <a:pt x="278" y="105"/>
                  </a:cubicBezTo>
                  <a:cubicBezTo>
                    <a:pt x="282" y="106"/>
                    <a:pt x="285" y="108"/>
                    <a:pt x="291" y="109"/>
                  </a:cubicBezTo>
                  <a:cubicBezTo>
                    <a:pt x="289" y="109"/>
                    <a:pt x="289" y="109"/>
                    <a:pt x="287" y="109"/>
                  </a:cubicBezTo>
                  <a:cubicBezTo>
                    <a:pt x="289" y="110"/>
                    <a:pt x="292" y="112"/>
                    <a:pt x="295" y="112"/>
                  </a:cubicBezTo>
                  <a:cubicBezTo>
                    <a:pt x="295" y="111"/>
                    <a:pt x="294" y="112"/>
                    <a:pt x="293" y="111"/>
                  </a:cubicBezTo>
                  <a:cubicBezTo>
                    <a:pt x="293" y="110"/>
                    <a:pt x="298" y="111"/>
                    <a:pt x="299" y="112"/>
                  </a:cubicBezTo>
                  <a:cubicBezTo>
                    <a:pt x="299" y="112"/>
                    <a:pt x="299" y="112"/>
                    <a:pt x="299" y="112"/>
                  </a:cubicBezTo>
                  <a:cubicBezTo>
                    <a:pt x="301" y="113"/>
                    <a:pt x="302" y="113"/>
                    <a:pt x="304" y="114"/>
                  </a:cubicBezTo>
                  <a:cubicBezTo>
                    <a:pt x="304" y="115"/>
                    <a:pt x="302" y="114"/>
                    <a:pt x="302" y="115"/>
                  </a:cubicBezTo>
                  <a:cubicBezTo>
                    <a:pt x="299" y="116"/>
                    <a:pt x="304" y="118"/>
                    <a:pt x="304" y="118"/>
                  </a:cubicBezTo>
                  <a:cubicBezTo>
                    <a:pt x="306" y="118"/>
                    <a:pt x="307" y="119"/>
                    <a:pt x="308" y="118"/>
                  </a:cubicBezTo>
                  <a:cubicBezTo>
                    <a:pt x="310" y="119"/>
                    <a:pt x="307" y="119"/>
                    <a:pt x="308" y="120"/>
                  </a:cubicBezTo>
                  <a:cubicBezTo>
                    <a:pt x="318" y="121"/>
                    <a:pt x="318" y="121"/>
                    <a:pt x="318" y="121"/>
                  </a:cubicBezTo>
                  <a:cubicBezTo>
                    <a:pt x="317" y="121"/>
                    <a:pt x="317" y="123"/>
                    <a:pt x="314" y="122"/>
                  </a:cubicBezTo>
                  <a:cubicBezTo>
                    <a:pt x="318" y="124"/>
                    <a:pt x="324" y="124"/>
                    <a:pt x="328" y="125"/>
                  </a:cubicBezTo>
                  <a:cubicBezTo>
                    <a:pt x="329" y="126"/>
                    <a:pt x="333" y="127"/>
                    <a:pt x="334" y="128"/>
                  </a:cubicBezTo>
                  <a:cubicBezTo>
                    <a:pt x="333" y="129"/>
                    <a:pt x="334" y="127"/>
                    <a:pt x="332" y="128"/>
                  </a:cubicBezTo>
                  <a:cubicBezTo>
                    <a:pt x="332" y="129"/>
                    <a:pt x="332" y="129"/>
                    <a:pt x="332" y="129"/>
                  </a:cubicBezTo>
                  <a:cubicBezTo>
                    <a:pt x="329" y="128"/>
                    <a:pt x="329" y="130"/>
                    <a:pt x="326" y="130"/>
                  </a:cubicBezTo>
                  <a:cubicBezTo>
                    <a:pt x="329" y="131"/>
                    <a:pt x="332" y="133"/>
                    <a:pt x="335" y="135"/>
                  </a:cubicBezTo>
                  <a:cubicBezTo>
                    <a:pt x="336" y="133"/>
                    <a:pt x="340" y="137"/>
                    <a:pt x="343" y="136"/>
                  </a:cubicBezTo>
                  <a:cubicBezTo>
                    <a:pt x="347" y="138"/>
                    <a:pt x="342" y="138"/>
                    <a:pt x="342" y="139"/>
                  </a:cubicBezTo>
                  <a:cubicBezTo>
                    <a:pt x="347" y="140"/>
                    <a:pt x="349" y="143"/>
                    <a:pt x="352" y="144"/>
                  </a:cubicBezTo>
                  <a:cubicBezTo>
                    <a:pt x="352" y="144"/>
                    <a:pt x="352" y="144"/>
                    <a:pt x="351" y="144"/>
                  </a:cubicBezTo>
                  <a:cubicBezTo>
                    <a:pt x="355" y="146"/>
                    <a:pt x="358" y="149"/>
                    <a:pt x="363" y="150"/>
                  </a:cubicBezTo>
                  <a:cubicBezTo>
                    <a:pt x="363" y="150"/>
                    <a:pt x="362" y="150"/>
                    <a:pt x="361" y="150"/>
                  </a:cubicBezTo>
                  <a:cubicBezTo>
                    <a:pt x="362" y="152"/>
                    <a:pt x="366" y="149"/>
                    <a:pt x="367" y="152"/>
                  </a:cubicBezTo>
                  <a:cubicBezTo>
                    <a:pt x="364" y="152"/>
                    <a:pt x="364" y="152"/>
                    <a:pt x="364" y="152"/>
                  </a:cubicBezTo>
                  <a:cubicBezTo>
                    <a:pt x="368" y="153"/>
                    <a:pt x="366" y="155"/>
                    <a:pt x="371" y="156"/>
                  </a:cubicBezTo>
                  <a:cubicBezTo>
                    <a:pt x="370" y="156"/>
                    <a:pt x="369" y="156"/>
                    <a:pt x="368" y="156"/>
                  </a:cubicBezTo>
                  <a:cubicBezTo>
                    <a:pt x="371" y="157"/>
                    <a:pt x="372" y="159"/>
                    <a:pt x="376" y="160"/>
                  </a:cubicBezTo>
                  <a:cubicBezTo>
                    <a:pt x="375" y="160"/>
                    <a:pt x="374" y="160"/>
                    <a:pt x="372" y="160"/>
                  </a:cubicBezTo>
                  <a:cubicBezTo>
                    <a:pt x="372" y="161"/>
                    <a:pt x="377" y="161"/>
                    <a:pt x="376" y="162"/>
                  </a:cubicBezTo>
                  <a:cubicBezTo>
                    <a:pt x="376" y="163"/>
                    <a:pt x="375" y="164"/>
                    <a:pt x="375" y="164"/>
                  </a:cubicBezTo>
                  <a:cubicBezTo>
                    <a:pt x="378" y="164"/>
                    <a:pt x="376" y="167"/>
                    <a:pt x="370" y="167"/>
                  </a:cubicBezTo>
                  <a:cubicBezTo>
                    <a:pt x="370" y="167"/>
                    <a:pt x="368" y="167"/>
                    <a:pt x="365" y="167"/>
                  </a:cubicBezTo>
                  <a:cubicBezTo>
                    <a:pt x="339" y="166"/>
                    <a:pt x="317" y="163"/>
                    <a:pt x="293" y="161"/>
                  </a:cubicBezTo>
                  <a:cubicBezTo>
                    <a:pt x="292" y="159"/>
                    <a:pt x="300" y="161"/>
                    <a:pt x="299" y="160"/>
                  </a:cubicBezTo>
                  <a:cubicBezTo>
                    <a:pt x="297" y="161"/>
                    <a:pt x="295" y="159"/>
                    <a:pt x="288" y="159"/>
                  </a:cubicBezTo>
                  <a:cubicBezTo>
                    <a:pt x="288" y="159"/>
                    <a:pt x="288" y="159"/>
                    <a:pt x="288" y="159"/>
                  </a:cubicBezTo>
                  <a:cubicBezTo>
                    <a:pt x="285" y="158"/>
                    <a:pt x="285" y="157"/>
                    <a:pt x="281" y="157"/>
                  </a:cubicBezTo>
                  <a:cubicBezTo>
                    <a:pt x="280" y="158"/>
                    <a:pt x="280" y="158"/>
                    <a:pt x="280" y="158"/>
                  </a:cubicBezTo>
                  <a:cubicBezTo>
                    <a:pt x="276" y="158"/>
                    <a:pt x="276" y="155"/>
                    <a:pt x="272" y="156"/>
                  </a:cubicBezTo>
                  <a:cubicBezTo>
                    <a:pt x="271" y="155"/>
                    <a:pt x="271" y="155"/>
                    <a:pt x="271" y="155"/>
                  </a:cubicBezTo>
                  <a:cubicBezTo>
                    <a:pt x="265" y="156"/>
                    <a:pt x="267" y="154"/>
                    <a:pt x="261" y="154"/>
                  </a:cubicBezTo>
                  <a:cubicBezTo>
                    <a:pt x="262" y="154"/>
                    <a:pt x="262" y="154"/>
                    <a:pt x="262" y="154"/>
                  </a:cubicBezTo>
                  <a:cubicBezTo>
                    <a:pt x="258" y="153"/>
                    <a:pt x="249" y="154"/>
                    <a:pt x="249" y="152"/>
                  </a:cubicBezTo>
                  <a:cubicBezTo>
                    <a:pt x="244" y="152"/>
                    <a:pt x="239" y="151"/>
                    <a:pt x="236" y="152"/>
                  </a:cubicBezTo>
                  <a:cubicBezTo>
                    <a:pt x="236" y="151"/>
                    <a:pt x="238" y="151"/>
                    <a:pt x="239" y="151"/>
                  </a:cubicBezTo>
                  <a:cubicBezTo>
                    <a:pt x="222" y="149"/>
                    <a:pt x="205" y="145"/>
                    <a:pt x="188" y="144"/>
                  </a:cubicBezTo>
                  <a:cubicBezTo>
                    <a:pt x="188" y="143"/>
                    <a:pt x="189" y="144"/>
                    <a:pt x="190" y="143"/>
                  </a:cubicBezTo>
                  <a:cubicBezTo>
                    <a:pt x="179" y="143"/>
                    <a:pt x="175" y="139"/>
                    <a:pt x="164" y="140"/>
                  </a:cubicBezTo>
                  <a:cubicBezTo>
                    <a:pt x="160" y="140"/>
                    <a:pt x="160" y="140"/>
                    <a:pt x="160" y="140"/>
                  </a:cubicBezTo>
                  <a:cubicBezTo>
                    <a:pt x="159" y="139"/>
                    <a:pt x="160" y="139"/>
                    <a:pt x="159" y="138"/>
                  </a:cubicBezTo>
                  <a:cubicBezTo>
                    <a:pt x="156" y="139"/>
                    <a:pt x="151" y="137"/>
                    <a:pt x="148" y="138"/>
                  </a:cubicBezTo>
                  <a:cubicBezTo>
                    <a:pt x="148" y="137"/>
                    <a:pt x="150" y="137"/>
                    <a:pt x="150" y="137"/>
                  </a:cubicBezTo>
                  <a:cubicBezTo>
                    <a:pt x="147" y="136"/>
                    <a:pt x="139" y="136"/>
                    <a:pt x="136" y="135"/>
                  </a:cubicBezTo>
                  <a:cubicBezTo>
                    <a:pt x="138" y="135"/>
                    <a:pt x="138" y="135"/>
                    <a:pt x="138" y="135"/>
                  </a:cubicBezTo>
                  <a:cubicBezTo>
                    <a:pt x="122" y="130"/>
                    <a:pt x="100" y="124"/>
                    <a:pt x="79" y="123"/>
                  </a:cubicBezTo>
                  <a:cubicBezTo>
                    <a:pt x="74" y="122"/>
                    <a:pt x="80" y="122"/>
                    <a:pt x="78" y="121"/>
                  </a:cubicBezTo>
                  <a:cubicBezTo>
                    <a:pt x="58" y="120"/>
                    <a:pt x="44" y="114"/>
                    <a:pt x="23" y="113"/>
                  </a:cubicBezTo>
                  <a:cubicBezTo>
                    <a:pt x="10" y="111"/>
                    <a:pt x="0" y="113"/>
                    <a:pt x="0" y="113"/>
                  </a:cubicBezTo>
                  <a:cubicBezTo>
                    <a:pt x="31" y="117"/>
                    <a:pt x="53" y="123"/>
                    <a:pt x="78" y="130"/>
                  </a:cubicBezTo>
                  <a:close/>
                  <a:moveTo>
                    <a:pt x="656" y="33"/>
                  </a:moveTo>
                  <a:cubicBezTo>
                    <a:pt x="656" y="33"/>
                    <a:pt x="656" y="33"/>
                    <a:pt x="656" y="33"/>
                  </a:cubicBezTo>
                  <a:moveTo>
                    <a:pt x="655" y="33"/>
                  </a:moveTo>
                  <a:cubicBezTo>
                    <a:pt x="655" y="33"/>
                    <a:pt x="655" y="33"/>
                    <a:pt x="655" y="33"/>
                  </a:cubicBezTo>
                  <a:cubicBezTo>
                    <a:pt x="656" y="33"/>
                    <a:pt x="656" y="33"/>
                    <a:pt x="655" y="33"/>
                  </a:cubicBezTo>
                  <a:close/>
                  <a:moveTo>
                    <a:pt x="650" y="3"/>
                  </a:moveTo>
                  <a:cubicBezTo>
                    <a:pt x="650" y="3"/>
                    <a:pt x="650" y="4"/>
                    <a:pt x="650" y="4"/>
                  </a:cubicBezTo>
                  <a:cubicBezTo>
                    <a:pt x="650" y="4"/>
                    <a:pt x="649" y="4"/>
                    <a:pt x="648" y="5"/>
                  </a:cubicBezTo>
                  <a:cubicBezTo>
                    <a:pt x="648" y="4"/>
                    <a:pt x="648" y="3"/>
                    <a:pt x="650" y="3"/>
                  </a:cubicBezTo>
                  <a:close/>
                  <a:moveTo>
                    <a:pt x="649" y="34"/>
                  </a:moveTo>
                  <a:cubicBezTo>
                    <a:pt x="650" y="34"/>
                    <a:pt x="651" y="34"/>
                    <a:pt x="653" y="34"/>
                  </a:cubicBezTo>
                  <a:cubicBezTo>
                    <a:pt x="653" y="33"/>
                    <a:pt x="653" y="33"/>
                    <a:pt x="653" y="33"/>
                  </a:cubicBezTo>
                  <a:cubicBezTo>
                    <a:pt x="653" y="34"/>
                    <a:pt x="653" y="34"/>
                    <a:pt x="653" y="34"/>
                  </a:cubicBezTo>
                  <a:cubicBezTo>
                    <a:pt x="654" y="34"/>
                    <a:pt x="655" y="33"/>
                    <a:pt x="655" y="33"/>
                  </a:cubicBezTo>
                  <a:cubicBezTo>
                    <a:pt x="654" y="34"/>
                    <a:pt x="654" y="34"/>
                    <a:pt x="653" y="34"/>
                  </a:cubicBezTo>
                  <a:cubicBezTo>
                    <a:pt x="653" y="34"/>
                    <a:pt x="653" y="35"/>
                    <a:pt x="652" y="35"/>
                  </a:cubicBezTo>
                  <a:cubicBezTo>
                    <a:pt x="652" y="35"/>
                    <a:pt x="652" y="35"/>
                    <a:pt x="652" y="35"/>
                  </a:cubicBezTo>
                  <a:cubicBezTo>
                    <a:pt x="652" y="35"/>
                    <a:pt x="651" y="35"/>
                    <a:pt x="650" y="35"/>
                  </a:cubicBezTo>
                  <a:cubicBezTo>
                    <a:pt x="649" y="35"/>
                    <a:pt x="649" y="35"/>
                    <a:pt x="649" y="35"/>
                  </a:cubicBezTo>
                  <a:cubicBezTo>
                    <a:pt x="647" y="36"/>
                    <a:pt x="650" y="36"/>
                    <a:pt x="648" y="37"/>
                  </a:cubicBezTo>
                  <a:cubicBezTo>
                    <a:pt x="646" y="37"/>
                    <a:pt x="644" y="37"/>
                    <a:pt x="643" y="37"/>
                  </a:cubicBezTo>
                  <a:cubicBezTo>
                    <a:pt x="643" y="36"/>
                    <a:pt x="646" y="35"/>
                    <a:pt x="640" y="34"/>
                  </a:cubicBezTo>
                  <a:cubicBezTo>
                    <a:pt x="644" y="33"/>
                    <a:pt x="649" y="35"/>
                    <a:pt x="649" y="34"/>
                  </a:cubicBezTo>
                  <a:close/>
                  <a:moveTo>
                    <a:pt x="539" y="91"/>
                  </a:moveTo>
                  <a:cubicBezTo>
                    <a:pt x="541" y="91"/>
                    <a:pt x="537" y="92"/>
                    <a:pt x="538" y="92"/>
                  </a:cubicBezTo>
                  <a:cubicBezTo>
                    <a:pt x="537" y="92"/>
                    <a:pt x="535" y="93"/>
                    <a:pt x="535" y="92"/>
                  </a:cubicBezTo>
                  <a:cubicBezTo>
                    <a:pt x="538" y="92"/>
                    <a:pt x="539" y="91"/>
                    <a:pt x="539" y="91"/>
                  </a:cubicBezTo>
                  <a:close/>
                </a:path>
              </a:pathLst>
            </a:custGeom>
            <a:solidFill>
              <a:srgbClr val="4D4D4D"/>
            </a:solidFill>
            <a:ln>
              <a:noFill/>
            </a:ln>
          </p:spPr>
          <p:txBody>
            <a:bodyPr lIns="68580" tIns="34290" rIns="68580" bIns="34290"/>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solidFill>
                  <a:sysClr val="windowText" lastClr="000000"/>
                </a:solidFill>
                <a:effectLst/>
                <a:uLnTx/>
                <a:uFillTx/>
                <a:latin typeface="微软雅黑" panose="020B0503020204020204" pitchFamily="34" charset="-122"/>
                <a:ea typeface="+mn-ea"/>
                <a:cs typeface="+mn-cs"/>
              </a:endParaRPr>
            </a:p>
          </p:txBody>
        </p:sp>
        <p:grpSp>
          <p:nvGrpSpPr>
            <p:cNvPr id="28695" name="Group 64"/>
            <p:cNvGrpSpPr/>
            <p:nvPr/>
          </p:nvGrpSpPr>
          <p:grpSpPr>
            <a:xfrm>
              <a:off x="4378607" y="1298947"/>
              <a:ext cx="3296023" cy="3382760"/>
              <a:chOff x="4516324" y="1568450"/>
              <a:chExt cx="3559176" cy="3652838"/>
            </a:xfrm>
          </p:grpSpPr>
          <p:sp>
            <p:nvSpPr>
              <p:cNvPr id="11" name="Freeform 18"/>
              <p:cNvSpPr/>
              <p:nvPr/>
            </p:nvSpPr>
            <p:spPr bwMode="auto">
              <a:xfrm>
                <a:off x="7632065" y="1082190"/>
                <a:ext cx="400941" cy="371637"/>
              </a:xfrm>
              <a:custGeom>
                <a:avLst/>
                <a:gdLst>
                  <a:gd name="T0" fmla="*/ 0 w 71"/>
                  <a:gd name="T1" fmla="*/ 18 h 64"/>
                  <a:gd name="T2" fmla="*/ 26 w 71"/>
                  <a:gd name="T3" fmla="*/ 2 h 64"/>
                  <a:gd name="T4" fmla="*/ 55 w 71"/>
                  <a:gd name="T5" fmla="*/ 11 h 64"/>
                  <a:gd name="T6" fmla="*/ 65 w 71"/>
                  <a:gd name="T7" fmla="*/ 40 h 64"/>
                  <a:gd name="T8" fmla="*/ 52 w 71"/>
                  <a:gd name="T9" fmla="*/ 64 h 64"/>
                  <a:gd name="T10" fmla="*/ 0 w 71"/>
                  <a:gd name="T11" fmla="*/ 18 h 64"/>
                </a:gdLst>
                <a:ahLst/>
                <a:cxnLst>
                  <a:cxn ang="0">
                    <a:pos x="T0" y="T1"/>
                  </a:cxn>
                  <a:cxn ang="0">
                    <a:pos x="T2" y="T3"/>
                  </a:cxn>
                  <a:cxn ang="0">
                    <a:pos x="T4" y="T5"/>
                  </a:cxn>
                  <a:cxn ang="0">
                    <a:pos x="T6" y="T7"/>
                  </a:cxn>
                  <a:cxn ang="0">
                    <a:pos x="T8" y="T9"/>
                  </a:cxn>
                  <a:cxn ang="0">
                    <a:pos x="T10" y="T11"/>
                  </a:cxn>
                </a:cxnLst>
                <a:rect l="0" t="0" r="r" b="b"/>
                <a:pathLst>
                  <a:path w="71" h="64">
                    <a:moveTo>
                      <a:pt x="0" y="18"/>
                    </a:moveTo>
                    <a:cubicBezTo>
                      <a:pt x="0" y="18"/>
                      <a:pt x="17" y="3"/>
                      <a:pt x="26" y="2"/>
                    </a:cubicBezTo>
                    <a:cubicBezTo>
                      <a:pt x="36" y="0"/>
                      <a:pt x="47" y="3"/>
                      <a:pt x="55" y="11"/>
                    </a:cubicBezTo>
                    <a:cubicBezTo>
                      <a:pt x="62" y="18"/>
                      <a:pt x="71" y="29"/>
                      <a:pt x="65" y="40"/>
                    </a:cubicBezTo>
                    <a:cubicBezTo>
                      <a:pt x="60" y="52"/>
                      <a:pt x="52" y="64"/>
                      <a:pt x="52" y="64"/>
                    </a:cubicBezTo>
                    <a:lnTo>
                      <a:pt x="0" y="18"/>
                    </a:lnTo>
                    <a:close/>
                  </a:path>
                </a:pathLst>
              </a:custGeom>
              <a:solidFill>
                <a:srgbClr val="56B1BC"/>
              </a:solidFill>
              <a:ln>
                <a:noFill/>
              </a:ln>
            </p:spPr>
            <p:txBody>
              <a:bodyPr lIns="68580" tIns="34290" rIns="68580" bIns="34290"/>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solidFill>
                    <a:sysClr val="windowText" lastClr="000000"/>
                  </a:solidFill>
                  <a:effectLst/>
                  <a:uLnTx/>
                  <a:uFillTx/>
                  <a:latin typeface="微软雅黑" panose="020B0503020204020204" pitchFamily="34" charset="-122"/>
                  <a:ea typeface="+mn-ea"/>
                  <a:cs typeface="+mn-cs"/>
                </a:endParaRPr>
              </a:p>
            </p:txBody>
          </p:sp>
          <p:sp>
            <p:nvSpPr>
              <p:cNvPr id="12" name="Freeform 19"/>
              <p:cNvSpPr/>
              <p:nvPr/>
            </p:nvSpPr>
            <p:spPr bwMode="auto">
              <a:xfrm>
                <a:off x="7881030" y="1149113"/>
                <a:ext cx="153445" cy="266342"/>
              </a:xfrm>
              <a:custGeom>
                <a:avLst/>
                <a:gdLst>
                  <a:gd name="T0" fmla="*/ 0 w 27"/>
                  <a:gd name="T1" fmla="*/ 19 h 47"/>
                  <a:gd name="T2" fmla="*/ 14 w 27"/>
                  <a:gd name="T3" fmla="*/ 0 h 47"/>
                  <a:gd name="T4" fmla="*/ 25 w 27"/>
                  <a:gd name="T5" fmla="*/ 22 h 47"/>
                  <a:gd name="T6" fmla="*/ 13 w 27"/>
                  <a:gd name="T7" fmla="*/ 46 h 47"/>
                  <a:gd name="T8" fmla="*/ 0 w 27"/>
                  <a:gd name="T9" fmla="*/ 19 h 47"/>
                </a:gdLst>
                <a:ahLst/>
                <a:cxnLst>
                  <a:cxn ang="0">
                    <a:pos x="T0" y="T1"/>
                  </a:cxn>
                  <a:cxn ang="0">
                    <a:pos x="T2" y="T3"/>
                  </a:cxn>
                  <a:cxn ang="0">
                    <a:pos x="T4" y="T5"/>
                  </a:cxn>
                  <a:cxn ang="0">
                    <a:pos x="T6" y="T7"/>
                  </a:cxn>
                  <a:cxn ang="0">
                    <a:pos x="T8" y="T9"/>
                  </a:cxn>
                </a:cxnLst>
                <a:rect l="0" t="0" r="r" b="b"/>
                <a:pathLst>
                  <a:path w="27" h="47">
                    <a:moveTo>
                      <a:pt x="0" y="19"/>
                    </a:moveTo>
                    <a:cubicBezTo>
                      <a:pt x="0" y="19"/>
                      <a:pt x="15" y="7"/>
                      <a:pt x="14" y="0"/>
                    </a:cubicBezTo>
                    <a:cubicBezTo>
                      <a:pt x="14" y="0"/>
                      <a:pt x="27" y="12"/>
                      <a:pt x="25" y="22"/>
                    </a:cubicBezTo>
                    <a:cubicBezTo>
                      <a:pt x="23" y="32"/>
                      <a:pt x="14" y="45"/>
                      <a:pt x="13" y="46"/>
                    </a:cubicBezTo>
                    <a:cubicBezTo>
                      <a:pt x="11" y="47"/>
                      <a:pt x="0" y="19"/>
                      <a:pt x="0" y="19"/>
                    </a:cubicBezTo>
                    <a:close/>
                  </a:path>
                </a:pathLst>
              </a:custGeom>
              <a:solidFill>
                <a:srgbClr val="6BDBCF"/>
              </a:solidFill>
              <a:ln>
                <a:noFill/>
              </a:ln>
            </p:spPr>
            <p:txBody>
              <a:bodyPr lIns="68580" tIns="34290" rIns="68580" bIns="34290"/>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solidFill>
                    <a:sysClr val="windowText" lastClr="000000"/>
                  </a:solidFill>
                  <a:effectLst/>
                  <a:uLnTx/>
                  <a:uFillTx/>
                  <a:latin typeface="微软雅黑" panose="020B0503020204020204" pitchFamily="34" charset="-122"/>
                  <a:ea typeface="+mn-ea"/>
                  <a:cs typeface="+mn-cs"/>
                </a:endParaRPr>
              </a:p>
            </p:txBody>
          </p:sp>
          <p:sp>
            <p:nvSpPr>
              <p:cNvPr id="13" name="Freeform 20"/>
              <p:cNvSpPr/>
              <p:nvPr/>
            </p:nvSpPr>
            <p:spPr bwMode="auto">
              <a:xfrm>
                <a:off x="7555819" y="1176076"/>
                <a:ext cx="395992" cy="315889"/>
              </a:xfrm>
              <a:custGeom>
                <a:avLst/>
                <a:gdLst>
                  <a:gd name="T0" fmla="*/ 64 w 70"/>
                  <a:gd name="T1" fmla="*/ 35 h 55"/>
                  <a:gd name="T2" fmla="*/ 18 w 70"/>
                  <a:gd name="T3" fmla="*/ 1 h 55"/>
                  <a:gd name="T4" fmla="*/ 0 w 70"/>
                  <a:gd name="T5" fmla="*/ 10 h 55"/>
                  <a:gd name="T6" fmla="*/ 60 w 70"/>
                  <a:gd name="T7" fmla="*/ 55 h 55"/>
                  <a:gd name="T8" fmla="*/ 64 w 70"/>
                  <a:gd name="T9" fmla="*/ 35 h 55"/>
                </a:gdLst>
                <a:ahLst/>
                <a:cxnLst>
                  <a:cxn ang="0">
                    <a:pos x="T0" y="T1"/>
                  </a:cxn>
                  <a:cxn ang="0">
                    <a:pos x="T2" y="T3"/>
                  </a:cxn>
                  <a:cxn ang="0">
                    <a:pos x="T4" y="T5"/>
                  </a:cxn>
                  <a:cxn ang="0">
                    <a:pos x="T6" y="T7"/>
                  </a:cxn>
                  <a:cxn ang="0">
                    <a:pos x="T8" y="T9"/>
                  </a:cxn>
                </a:cxnLst>
                <a:rect l="0" t="0" r="r" b="b"/>
                <a:pathLst>
                  <a:path w="70" h="55">
                    <a:moveTo>
                      <a:pt x="64" y="35"/>
                    </a:moveTo>
                    <a:cubicBezTo>
                      <a:pt x="52" y="1"/>
                      <a:pt x="28" y="2"/>
                      <a:pt x="18" y="1"/>
                    </a:cubicBezTo>
                    <a:cubicBezTo>
                      <a:pt x="8" y="0"/>
                      <a:pt x="0" y="10"/>
                      <a:pt x="0" y="10"/>
                    </a:cubicBezTo>
                    <a:cubicBezTo>
                      <a:pt x="60" y="55"/>
                      <a:pt x="60" y="55"/>
                      <a:pt x="60" y="55"/>
                    </a:cubicBezTo>
                    <a:cubicBezTo>
                      <a:pt x="70" y="47"/>
                      <a:pt x="64" y="35"/>
                      <a:pt x="64" y="35"/>
                    </a:cubicBezTo>
                    <a:close/>
                  </a:path>
                </a:pathLst>
              </a:custGeom>
              <a:solidFill>
                <a:sysClr val="windowText" lastClr="000000"/>
              </a:solidFill>
              <a:ln>
                <a:noFill/>
              </a:ln>
            </p:spPr>
            <p:txBody>
              <a:bodyPr lIns="68580" tIns="34290" rIns="68580" bIns="34290"/>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solidFill>
                    <a:sysClr val="windowText" lastClr="000000"/>
                  </a:solidFill>
                  <a:effectLst/>
                  <a:uLnTx/>
                  <a:uFillTx/>
                  <a:latin typeface="微软雅黑" panose="020B0503020204020204" pitchFamily="34" charset="-122"/>
                  <a:ea typeface="+mn-ea"/>
                  <a:cs typeface="+mn-cs"/>
                </a:endParaRPr>
              </a:p>
            </p:txBody>
          </p:sp>
          <p:sp>
            <p:nvSpPr>
              <p:cNvPr id="14" name="Freeform 21"/>
              <p:cNvSpPr/>
              <p:nvPr/>
            </p:nvSpPr>
            <p:spPr bwMode="auto">
              <a:xfrm>
                <a:off x="7809761" y="1324361"/>
                <a:ext cx="128698" cy="185818"/>
              </a:xfrm>
              <a:custGeom>
                <a:avLst/>
                <a:gdLst>
                  <a:gd name="T0" fmla="*/ 11 w 22"/>
                  <a:gd name="T1" fmla="*/ 0 h 32"/>
                  <a:gd name="T2" fmla="*/ 6 w 22"/>
                  <a:gd name="T3" fmla="*/ 7 h 32"/>
                  <a:gd name="T4" fmla="*/ 0 w 22"/>
                  <a:gd name="T5" fmla="*/ 22 h 32"/>
                  <a:gd name="T6" fmla="*/ 14 w 22"/>
                  <a:gd name="T7" fmla="*/ 32 h 32"/>
                  <a:gd name="T8" fmla="*/ 18 w 22"/>
                  <a:gd name="T9" fmla="*/ 27 h 32"/>
                  <a:gd name="T10" fmla="*/ 11 w 22"/>
                  <a:gd name="T11" fmla="*/ 0 h 32"/>
                </a:gdLst>
                <a:ahLst/>
                <a:cxnLst>
                  <a:cxn ang="0">
                    <a:pos x="T0" y="T1"/>
                  </a:cxn>
                  <a:cxn ang="0">
                    <a:pos x="T2" y="T3"/>
                  </a:cxn>
                  <a:cxn ang="0">
                    <a:pos x="T4" y="T5"/>
                  </a:cxn>
                  <a:cxn ang="0">
                    <a:pos x="T6" y="T7"/>
                  </a:cxn>
                  <a:cxn ang="0">
                    <a:pos x="T8" y="T9"/>
                  </a:cxn>
                  <a:cxn ang="0">
                    <a:pos x="T10" y="T11"/>
                  </a:cxn>
                </a:cxnLst>
                <a:rect l="0" t="0" r="r" b="b"/>
                <a:pathLst>
                  <a:path w="22" h="32">
                    <a:moveTo>
                      <a:pt x="11" y="0"/>
                    </a:moveTo>
                    <a:cubicBezTo>
                      <a:pt x="12" y="7"/>
                      <a:pt x="6" y="7"/>
                      <a:pt x="6" y="7"/>
                    </a:cubicBezTo>
                    <a:cubicBezTo>
                      <a:pt x="0" y="22"/>
                      <a:pt x="0" y="22"/>
                      <a:pt x="0" y="22"/>
                    </a:cubicBezTo>
                    <a:cubicBezTo>
                      <a:pt x="14" y="32"/>
                      <a:pt x="14" y="32"/>
                      <a:pt x="14" y="32"/>
                    </a:cubicBezTo>
                    <a:cubicBezTo>
                      <a:pt x="16" y="30"/>
                      <a:pt x="17" y="28"/>
                      <a:pt x="18" y="27"/>
                    </a:cubicBezTo>
                    <a:cubicBezTo>
                      <a:pt x="22" y="17"/>
                      <a:pt x="11" y="0"/>
                      <a:pt x="11" y="0"/>
                    </a:cubicBezTo>
                    <a:close/>
                  </a:path>
                </a:pathLst>
              </a:custGeom>
              <a:solidFill>
                <a:srgbClr val="999999"/>
              </a:solidFill>
              <a:ln>
                <a:noFill/>
              </a:ln>
            </p:spPr>
            <p:txBody>
              <a:bodyPr lIns="68580" tIns="34290" rIns="68580" bIns="34290"/>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solidFill>
                    <a:sysClr val="windowText" lastClr="000000"/>
                  </a:solidFill>
                  <a:effectLst/>
                  <a:uLnTx/>
                  <a:uFillTx/>
                  <a:latin typeface="微软雅黑" panose="020B0503020204020204" pitchFamily="34" charset="-122"/>
                  <a:ea typeface="+mn-ea"/>
                  <a:cs typeface="+mn-cs"/>
                </a:endParaRPr>
              </a:p>
            </p:txBody>
          </p:sp>
          <p:sp>
            <p:nvSpPr>
              <p:cNvPr id="15" name="Freeform 22"/>
              <p:cNvSpPr/>
              <p:nvPr/>
            </p:nvSpPr>
            <p:spPr bwMode="auto">
              <a:xfrm>
                <a:off x="5041802" y="1151629"/>
                <a:ext cx="2831345" cy="2997871"/>
              </a:xfrm>
              <a:custGeom>
                <a:avLst/>
                <a:gdLst>
                  <a:gd name="T0" fmla="*/ 0 w 500"/>
                  <a:gd name="T1" fmla="*/ 338 h 511"/>
                  <a:gd name="T2" fmla="*/ 440 w 500"/>
                  <a:gd name="T3" fmla="*/ 14 h 511"/>
                  <a:gd name="T4" fmla="*/ 500 w 500"/>
                  <a:gd name="T5" fmla="*/ 59 h 511"/>
                  <a:gd name="T6" fmla="*/ 227 w 500"/>
                  <a:gd name="T7" fmla="*/ 511 h 511"/>
                  <a:gd name="T8" fmla="*/ 0 w 500"/>
                  <a:gd name="T9" fmla="*/ 338 h 511"/>
                </a:gdLst>
                <a:ahLst/>
                <a:cxnLst>
                  <a:cxn ang="0">
                    <a:pos x="T0" y="T1"/>
                  </a:cxn>
                  <a:cxn ang="0">
                    <a:pos x="T2" y="T3"/>
                  </a:cxn>
                  <a:cxn ang="0">
                    <a:pos x="T4" y="T5"/>
                  </a:cxn>
                  <a:cxn ang="0">
                    <a:pos x="T6" y="T7"/>
                  </a:cxn>
                  <a:cxn ang="0">
                    <a:pos x="T8" y="T9"/>
                  </a:cxn>
                </a:cxnLst>
                <a:rect l="0" t="0" r="r" b="b"/>
                <a:pathLst>
                  <a:path w="500" h="511">
                    <a:moveTo>
                      <a:pt x="0" y="338"/>
                    </a:moveTo>
                    <a:cubicBezTo>
                      <a:pt x="440" y="14"/>
                      <a:pt x="440" y="14"/>
                      <a:pt x="440" y="14"/>
                    </a:cubicBezTo>
                    <a:cubicBezTo>
                      <a:pt x="440" y="14"/>
                      <a:pt x="491" y="0"/>
                      <a:pt x="500" y="59"/>
                    </a:cubicBezTo>
                    <a:cubicBezTo>
                      <a:pt x="227" y="511"/>
                      <a:pt x="227" y="511"/>
                      <a:pt x="227" y="511"/>
                    </a:cubicBezTo>
                    <a:lnTo>
                      <a:pt x="0" y="338"/>
                    </a:lnTo>
                    <a:close/>
                  </a:path>
                </a:pathLst>
              </a:custGeom>
              <a:solidFill>
                <a:srgbClr val="56B1BC"/>
              </a:solidFill>
              <a:ln>
                <a:noFill/>
              </a:ln>
            </p:spPr>
            <p:txBody>
              <a:bodyPr lIns="68580" tIns="34290" rIns="68580" bIns="34290"/>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solidFill>
                    <a:sysClr val="windowText" lastClr="000000"/>
                  </a:solidFill>
                  <a:effectLst/>
                  <a:uLnTx/>
                  <a:uFillTx/>
                  <a:latin typeface="微软雅黑" panose="020B0503020204020204" pitchFamily="34" charset="-122"/>
                  <a:ea typeface="+mn-ea"/>
                  <a:cs typeface="+mn-cs"/>
                </a:endParaRPr>
              </a:p>
            </p:txBody>
          </p:sp>
          <p:sp>
            <p:nvSpPr>
              <p:cNvPr id="16" name="Freeform 23"/>
              <p:cNvSpPr/>
              <p:nvPr/>
            </p:nvSpPr>
            <p:spPr bwMode="auto">
              <a:xfrm>
                <a:off x="6185958" y="1713970"/>
                <a:ext cx="1742366" cy="2768693"/>
              </a:xfrm>
              <a:custGeom>
                <a:avLst/>
                <a:gdLst>
                  <a:gd name="T0" fmla="*/ 0 w 306"/>
                  <a:gd name="T1" fmla="*/ 414 h 477"/>
                  <a:gd name="T2" fmla="*/ 12 w 306"/>
                  <a:gd name="T3" fmla="*/ 461 h 477"/>
                  <a:gd name="T4" fmla="*/ 33 w 306"/>
                  <a:gd name="T5" fmla="*/ 477 h 477"/>
                  <a:gd name="T6" fmla="*/ 306 w 306"/>
                  <a:gd name="T7" fmla="*/ 25 h 477"/>
                  <a:gd name="T8" fmla="*/ 298 w 306"/>
                  <a:gd name="T9" fmla="*/ 0 h 477"/>
                  <a:gd name="T10" fmla="*/ 0 w 306"/>
                  <a:gd name="T11" fmla="*/ 414 h 477"/>
                </a:gdLst>
                <a:ahLst/>
                <a:cxnLst>
                  <a:cxn ang="0">
                    <a:pos x="T0" y="T1"/>
                  </a:cxn>
                  <a:cxn ang="0">
                    <a:pos x="T2" y="T3"/>
                  </a:cxn>
                  <a:cxn ang="0">
                    <a:pos x="T4" y="T5"/>
                  </a:cxn>
                  <a:cxn ang="0">
                    <a:pos x="T6" y="T7"/>
                  </a:cxn>
                  <a:cxn ang="0">
                    <a:pos x="T8" y="T9"/>
                  </a:cxn>
                  <a:cxn ang="0">
                    <a:pos x="T10" y="T11"/>
                  </a:cxn>
                </a:cxnLst>
                <a:rect l="0" t="0" r="r" b="b"/>
                <a:pathLst>
                  <a:path w="306" h="477">
                    <a:moveTo>
                      <a:pt x="0" y="414"/>
                    </a:moveTo>
                    <a:cubicBezTo>
                      <a:pt x="12" y="461"/>
                      <a:pt x="12" y="461"/>
                      <a:pt x="12" y="461"/>
                    </a:cubicBezTo>
                    <a:cubicBezTo>
                      <a:pt x="33" y="477"/>
                      <a:pt x="33" y="477"/>
                      <a:pt x="33" y="477"/>
                    </a:cubicBezTo>
                    <a:cubicBezTo>
                      <a:pt x="306" y="25"/>
                      <a:pt x="306" y="25"/>
                      <a:pt x="306" y="25"/>
                    </a:cubicBezTo>
                    <a:cubicBezTo>
                      <a:pt x="304" y="14"/>
                      <a:pt x="302" y="7"/>
                      <a:pt x="298" y="0"/>
                    </a:cubicBezTo>
                    <a:lnTo>
                      <a:pt x="0" y="414"/>
                    </a:lnTo>
                    <a:close/>
                  </a:path>
                </a:pathLst>
              </a:custGeom>
              <a:solidFill>
                <a:srgbClr val="6BDBCF"/>
              </a:solidFill>
              <a:ln>
                <a:noFill/>
              </a:ln>
            </p:spPr>
            <p:txBody>
              <a:bodyPr lIns="68580" tIns="34290" rIns="68580" bIns="34290"/>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solidFill>
                    <a:sysClr val="windowText" lastClr="000000"/>
                  </a:solidFill>
                  <a:effectLst/>
                  <a:uLnTx/>
                  <a:uFillTx/>
                  <a:latin typeface="微软雅黑" panose="020B0503020204020204" pitchFamily="34" charset="-122"/>
                  <a:ea typeface="+mn-ea"/>
                  <a:cs typeface="+mn-cs"/>
                </a:endParaRPr>
              </a:p>
            </p:txBody>
          </p:sp>
          <p:sp>
            <p:nvSpPr>
              <p:cNvPr id="17" name="Freeform 24"/>
              <p:cNvSpPr/>
              <p:nvPr/>
            </p:nvSpPr>
            <p:spPr bwMode="auto">
              <a:xfrm>
                <a:off x="5037650" y="1194575"/>
                <a:ext cx="2692748" cy="2180270"/>
              </a:xfrm>
              <a:custGeom>
                <a:avLst/>
                <a:gdLst>
                  <a:gd name="T0" fmla="*/ 473 w 473"/>
                  <a:gd name="T1" fmla="*/ 8 h 367"/>
                  <a:gd name="T2" fmla="*/ 440 w 473"/>
                  <a:gd name="T3" fmla="*/ 5 h 367"/>
                  <a:gd name="T4" fmla="*/ 0 w 473"/>
                  <a:gd name="T5" fmla="*/ 329 h 367"/>
                  <a:gd name="T6" fmla="*/ 51 w 473"/>
                  <a:gd name="T7" fmla="*/ 367 h 367"/>
                  <a:gd name="T8" fmla="*/ 114 w 473"/>
                  <a:gd name="T9" fmla="*/ 355 h 367"/>
                  <a:gd name="T10" fmla="*/ 473 w 473"/>
                  <a:gd name="T11" fmla="*/ 8 h 367"/>
                </a:gdLst>
                <a:ahLst/>
                <a:cxnLst>
                  <a:cxn ang="0">
                    <a:pos x="T0" y="T1"/>
                  </a:cxn>
                  <a:cxn ang="0">
                    <a:pos x="T2" y="T3"/>
                  </a:cxn>
                  <a:cxn ang="0">
                    <a:pos x="T4" y="T5"/>
                  </a:cxn>
                  <a:cxn ang="0">
                    <a:pos x="T6" y="T7"/>
                  </a:cxn>
                  <a:cxn ang="0">
                    <a:pos x="T8" y="T9"/>
                  </a:cxn>
                  <a:cxn ang="0">
                    <a:pos x="T10" y="T11"/>
                  </a:cxn>
                </a:cxnLst>
                <a:rect l="0" t="0" r="r" b="b"/>
                <a:pathLst>
                  <a:path w="473" h="367">
                    <a:moveTo>
                      <a:pt x="473" y="8"/>
                    </a:moveTo>
                    <a:cubicBezTo>
                      <a:pt x="457" y="0"/>
                      <a:pt x="440" y="5"/>
                      <a:pt x="440" y="5"/>
                    </a:cubicBezTo>
                    <a:cubicBezTo>
                      <a:pt x="0" y="329"/>
                      <a:pt x="0" y="329"/>
                      <a:pt x="0" y="329"/>
                    </a:cubicBezTo>
                    <a:cubicBezTo>
                      <a:pt x="51" y="367"/>
                      <a:pt x="51" y="367"/>
                      <a:pt x="51" y="367"/>
                    </a:cubicBezTo>
                    <a:cubicBezTo>
                      <a:pt x="114" y="355"/>
                      <a:pt x="114" y="355"/>
                      <a:pt x="114" y="355"/>
                    </a:cubicBezTo>
                    <a:cubicBezTo>
                      <a:pt x="473" y="8"/>
                      <a:pt x="473" y="8"/>
                      <a:pt x="473" y="8"/>
                    </a:cubicBezTo>
                    <a:close/>
                  </a:path>
                </a:pathLst>
              </a:custGeom>
              <a:solidFill>
                <a:srgbClr val="6BDBCF"/>
              </a:solidFill>
              <a:ln>
                <a:noFill/>
              </a:ln>
            </p:spPr>
            <p:txBody>
              <a:bodyPr lIns="68580" tIns="34290" rIns="68580" bIns="34290"/>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solidFill>
                    <a:sysClr val="windowText" lastClr="000000"/>
                  </a:solidFill>
                  <a:effectLst/>
                  <a:uLnTx/>
                  <a:uFillTx/>
                  <a:latin typeface="微软雅黑" panose="020B0503020204020204" pitchFamily="34" charset="-122"/>
                  <a:ea typeface="+mn-ea"/>
                  <a:cs typeface="+mn-cs"/>
                </a:endParaRPr>
              </a:p>
            </p:txBody>
          </p:sp>
          <p:sp>
            <p:nvSpPr>
              <p:cNvPr id="18" name="Freeform 25"/>
              <p:cNvSpPr/>
              <p:nvPr/>
            </p:nvSpPr>
            <p:spPr bwMode="auto">
              <a:xfrm>
                <a:off x="4823322" y="3193743"/>
                <a:ext cx="1554270" cy="1567067"/>
              </a:xfrm>
              <a:custGeom>
                <a:avLst/>
                <a:gdLst>
                  <a:gd name="T0" fmla="*/ 0 w 274"/>
                  <a:gd name="T1" fmla="*/ 156 h 272"/>
                  <a:gd name="T2" fmla="*/ 47 w 274"/>
                  <a:gd name="T3" fmla="*/ 41 h 272"/>
                  <a:gd name="T4" fmla="*/ 161 w 274"/>
                  <a:gd name="T5" fmla="*/ 67 h 272"/>
                  <a:gd name="T6" fmla="*/ 241 w 274"/>
                  <a:gd name="T7" fmla="*/ 151 h 272"/>
                  <a:gd name="T8" fmla="*/ 274 w 274"/>
                  <a:gd name="T9" fmla="*/ 214 h 272"/>
                  <a:gd name="T10" fmla="*/ 146 w 274"/>
                  <a:gd name="T11" fmla="*/ 272 h 272"/>
                  <a:gd name="T12" fmla="*/ 0 w 274"/>
                  <a:gd name="T13" fmla="*/ 156 h 272"/>
                </a:gdLst>
                <a:ahLst/>
                <a:cxnLst>
                  <a:cxn ang="0">
                    <a:pos x="T0" y="T1"/>
                  </a:cxn>
                  <a:cxn ang="0">
                    <a:pos x="T2" y="T3"/>
                  </a:cxn>
                  <a:cxn ang="0">
                    <a:pos x="T4" y="T5"/>
                  </a:cxn>
                  <a:cxn ang="0">
                    <a:pos x="T6" y="T7"/>
                  </a:cxn>
                  <a:cxn ang="0">
                    <a:pos x="T8" y="T9"/>
                  </a:cxn>
                  <a:cxn ang="0">
                    <a:pos x="T10" y="T11"/>
                  </a:cxn>
                  <a:cxn ang="0">
                    <a:pos x="T12" y="T13"/>
                  </a:cxn>
                </a:cxnLst>
                <a:rect l="0" t="0" r="r" b="b"/>
                <a:pathLst>
                  <a:path w="274" h="272">
                    <a:moveTo>
                      <a:pt x="0" y="156"/>
                    </a:moveTo>
                    <a:cubicBezTo>
                      <a:pt x="0" y="156"/>
                      <a:pt x="41" y="65"/>
                      <a:pt x="47" y="41"/>
                    </a:cubicBezTo>
                    <a:cubicBezTo>
                      <a:pt x="47" y="41"/>
                      <a:pt x="116" y="0"/>
                      <a:pt x="161" y="67"/>
                    </a:cubicBezTo>
                    <a:cubicBezTo>
                      <a:pt x="161" y="67"/>
                      <a:pt x="255" y="55"/>
                      <a:pt x="241" y="151"/>
                    </a:cubicBezTo>
                    <a:cubicBezTo>
                      <a:pt x="241" y="151"/>
                      <a:pt x="274" y="164"/>
                      <a:pt x="274" y="214"/>
                    </a:cubicBezTo>
                    <a:cubicBezTo>
                      <a:pt x="274" y="214"/>
                      <a:pt x="203" y="249"/>
                      <a:pt x="146" y="272"/>
                    </a:cubicBezTo>
                    <a:lnTo>
                      <a:pt x="0" y="156"/>
                    </a:lnTo>
                    <a:close/>
                  </a:path>
                </a:pathLst>
              </a:custGeom>
              <a:solidFill>
                <a:srgbClr val="F7DDAF"/>
              </a:solidFill>
              <a:ln>
                <a:noFill/>
              </a:ln>
            </p:spPr>
            <p:txBody>
              <a:bodyPr lIns="68580" tIns="34290" rIns="68580" bIns="34290"/>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solidFill>
                    <a:sysClr val="windowText" lastClr="000000"/>
                  </a:solidFill>
                  <a:effectLst/>
                  <a:uLnTx/>
                  <a:uFillTx/>
                  <a:latin typeface="微软雅黑" panose="020B0503020204020204" pitchFamily="34" charset="-122"/>
                  <a:ea typeface="+mn-ea"/>
                  <a:cs typeface="+mn-cs"/>
                </a:endParaRPr>
              </a:p>
            </p:txBody>
          </p:sp>
          <p:sp>
            <p:nvSpPr>
              <p:cNvPr id="19" name="Freeform 26"/>
              <p:cNvSpPr/>
              <p:nvPr/>
            </p:nvSpPr>
            <p:spPr bwMode="auto">
              <a:xfrm>
                <a:off x="4863595" y="3256165"/>
                <a:ext cx="831584" cy="860961"/>
              </a:xfrm>
              <a:custGeom>
                <a:avLst/>
                <a:gdLst>
                  <a:gd name="T0" fmla="*/ 47 w 147"/>
                  <a:gd name="T1" fmla="*/ 31 h 151"/>
                  <a:gd name="T2" fmla="*/ 147 w 147"/>
                  <a:gd name="T3" fmla="*/ 57 h 151"/>
                  <a:gd name="T4" fmla="*/ 63 w 147"/>
                  <a:gd name="T5" fmla="*/ 151 h 151"/>
                  <a:gd name="T6" fmla="*/ 0 w 147"/>
                  <a:gd name="T7" fmla="*/ 141 h 151"/>
                  <a:gd name="T8" fmla="*/ 47 w 147"/>
                  <a:gd name="T9" fmla="*/ 31 h 151"/>
                </a:gdLst>
                <a:ahLst/>
                <a:cxnLst>
                  <a:cxn ang="0">
                    <a:pos x="T0" y="T1"/>
                  </a:cxn>
                  <a:cxn ang="0">
                    <a:pos x="T2" y="T3"/>
                  </a:cxn>
                  <a:cxn ang="0">
                    <a:pos x="T4" y="T5"/>
                  </a:cxn>
                  <a:cxn ang="0">
                    <a:pos x="T6" y="T7"/>
                  </a:cxn>
                  <a:cxn ang="0">
                    <a:pos x="T8" y="T9"/>
                  </a:cxn>
                </a:cxnLst>
                <a:rect l="0" t="0" r="r" b="b"/>
                <a:pathLst>
                  <a:path w="147" h="151">
                    <a:moveTo>
                      <a:pt x="47" y="31"/>
                    </a:moveTo>
                    <a:cubicBezTo>
                      <a:pt x="47" y="31"/>
                      <a:pt x="104" y="0"/>
                      <a:pt x="147" y="57"/>
                    </a:cubicBezTo>
                    <a:cubicBezTo>
                      <a:pt x="63" y="151"/>
                      <a:pt x="63" y="151"/>
                      <a:pt x="63" y="151"/>
                    </a:cubicBezTo>
                    <a:cubicBezTo>
                      <a:pt x="0" y="141"/>
                      <a:pt x="0" y="141"/>
                      <a:pt x="0" y="141"/>
                    </a:cubicBezTo>
                    <a:lnTo>
                      <a:pt x="47" y="31"/>
                    </a:lnTo>
                    <a:close/>
                  </a:path>
                </a:pathLst>
              </a:custGeom>
              <a:solidFill>
                <a:srgbClr val="FFF3DE"/>
              </a:solidFill>
              <a:ln>
                <a:noFill/>
              </a:ln>
            </p:spPr>
            <p:txBody>
              <a:bodyPr lIns="68580" tIns="34290" rIns="68580" bIns="34290"/>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solidFill>
                    <a:sysClr val="windowText" lastClr="000000"/>
                  </a:solidFill>
                  <a:effectLst/>
                  <a:uLnTx/>
                  <a:uFillTx/>
                  <a:latin typeface="微软雅黑" panose="020B0503020204020204" pitchFamily="34" charset="-122"/>
                  <a:ea typeface="+mn-ea"/>
                  <a:cs typeface="+mn-cs"/>
                </a:endParaRPr>
              </a:p>
            </p:txBody>
          </p:sp>
          <p:sp>
            <p:nvSpPr>
              <p:cNvPr id="20" name="Freeform 27"/>
              <p:cNvSpPr/>
              <p:nvPr/>
            </p:nvSpPr>
            <p:spPr bwMode="auto">
              <a:xfrm>
                <a:off x="5481218" y="4066645"/>
                <a:ext cx="851384" cy="675138"/>
              </a:xfrm>
              <a:custGeom>
                <a:avLst/>
                <a:gdLst>
                  <a:gd name="T0" fmla="*/ 116 w 149"/>
                  <a:gd name="T1" fmla="*/ 0 h 117"/>
                  <a:gd name="T2" fmla="*/ 145 w 149"/>
                  <a:gd name="T3" fmla="*/ 63 h 117"/>
                  <a:gd name="T4" fmla="*/ 25 w 149"/>
                  <a:gd name="T5" fmla="*/ 117 h 117"/>
                  <a:gd name="T6" fmla="*/ 0 w 149"/>
                  <a:gd name="T7" fmla="*/ 54 h 117"/>
                  <a:gd name="T8" fmla="*/ 116 w 149"/>
                  <a:gd name="T9" fmla="*/ 0 h 117"/>
                </a:gdLst>
                <a:ahLst/>
                <a:cxnLst>
                  <a:cxn ang="0">
                    <a:pos x="T0" y="T1"/>
                  </a:cxn>
                  <a:cxn ang="0">
                    <a:pos x="T2" y="T3"/>
                  </a:cxn>
                  <a:cxn ang="0">
                    <a:pos x="T4" y="T5"/>
                  </a:cxn>
                  <a:cxn ang="0">
                    <a:pos x="T6" y="T7"/>
                  </a:cxn>
                  <a:cxn ang="0">
                    <a:pos x="T8" y="T9"/>
                  </a:cxn>
                </a:cxnLst>
                <a:rect l="0" t="0" r="r" b="b"/>
                <a:pathLst>
                  <a:path w="149" h="117">
                    <a:moveTo>
                      <a:pt x="116" y="0"/>
                    </a:moveTo>
                    <a:cubicBezTo>
                      <a:pt x="116" y="0"/>
                      <a:pt x="149" y="19"/>
                      <a:pt x="145" y="63"/>
                    </a:cubicBezTo>
                    <a:cubicBezTo>
                      <a:pt x="25" y="117"/>
                      <a:pt x="25" y="117"/>
                      <a:pt x="25" y="117"/>
                    </a:cubicBezTo>
                    <a:cubicBezTo>
                      <a:pt x="0" y="54"/>
                      <a:pt x="0" y="54"/>
                      <a:pt x="0" y="54"/>
                    </a:cubicBezTo>
                    <a:lnTo>
                      <a:pt x="116" y="0"/>
                    </a:lnTo>
                    <a:close/>
                  </a:path>
                </a:pathLst>
              </a:custGeom>
              <a:solidFill>
                <a:srgbClr val="ECC48D"/>
              </a:solidFill>
              <a:ln>
                <a:noFill/>
              </a:ln>
            </p:spPr>
            <p:txBody>
              <a:bodyPr lIns="68580" tIns="34290" rIns="68580" bIns="34290"/>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solidFill>
                    <a:sysClr val="windowText" lastClr="000000"/>
                  </a:solidFill>
                  <a:effectLst/>
                  <a:uLnTx/>
                  <a:uFillTx/>
                  <a:latin typeface="微软雅黑" panose="020B0503020204020204" pitchFamily="34" charset="-122"/>
                  <a:ea typeface="+mn-ea"/>
                  <a:cs typeface="+mn-cs"/>
                </a:endParaRPr>
              </a:p>
            </p:txBody>
          </p:sp>
          <p:sp>
            <p:nvSpPr>
              <p:cNvPr id="21" name="Freeform 28"/>
              <p:cNvSpPr/>
              <p:nvPr/>
            </p:nvSpPr>
            <p:spPr bwMode="auto">
              <a:xfrm>
                <a:off x="4517234" y="4035754"/>
                <a:ext cx="1133527" cy="1145879"/>
              </a:xfrm>
              <a:custGeom>
                <a:avLst/>
                <a:gdLst>
                  <a:gd name="T0" fmla="*/ 0 w 200"/>
                  <a:gd name="T1" fmla="*/ 200 h 200"/>
                  <a:gd name="T2" fmla="*/ 200 w 200"/>
                  <a:gd name="T3" fmla="*/ 141 h 200"/>
                  <a:gd name="T4" fmla="*/ 54 w 200"/>
                  <a:gd name="T5" fmla="*/ 25 h 200"/>
                  <a:gd name="T6" fmla="*/ 0 w 200"/>
                  <a:gd name="T7" fmla="*/ 200 h 200"/>
                </a:gdLst>
                <a:ahLst/>
                <a:cxnLst>
                  <a:cxn ang="0">
                    <a:pos x="T0" y="T1"/>
                  </a:cxn>
                  <a:cxn ang="0">
                    <a:pos x="T2" y="T3"/>
                  </a:cxn>
                  <a:cxn ang="0">
                    <a:pos x="T4" y="T5"/>
                  </a:cxn>
                  <a:cxn ang="0">
                    <a:pos x="T6" y="T7"/>
                  </a:cxn>
                </a:cxnLst>
                <a:rect l="0" t="0" r="r" b="b"/>
                <a:pathLst>
                  <a:path w="200" h="200">
                    <a:moveTo>
                      <a:pt x="0" y="200"/>
                    </a:moveTo>
                    <a:cubicBezTo>
                      <a:pt x="200" y="141"/>
                      <a:pt x="200" y="141"/>
                      <a:pt x="200" y="141"/>
                    </a:cubicBezTo>
                    <a:cubicBezTo>
                      <a:pt x="169" y="0"/>
                      <a:pt x="54" y="25"/>
                      <a:pt x="54" y="25"/>
                    </a:cubicBezTo>
                    <a:lnTo>
                      <a:pt x="0" y="200"/>
                    </a:lnTo>
                    <a:close/>
                  </a:path>
                </a:pathLst>
              </a:custGeom>
              <a:solidFill>
                <a:srgbClr val="000000"/>
              </a:solidFill>
              <a:ln>
                <a:noFill/>
              </a:ln>
            </p:spPr>
            <p:txBody>
              <a:bodyPr lIns="68580" tIns="34290" rIns="68580" bIns="34290"/>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solidFill>
                    <a:sysClr val="windowText" lastClr="000000"/>
                  </a:solidFill>
                  <a:effectLst/>
                  <a:uLnTx/>
                  <a:uFillTx/>
                  <a:latin typeface="微软雅黑" panose="020B0503020204020204" pitchFamily="34" charset="-122"/>
                  <a:ea typeface="+mn-ea"/>
                  <a:cs typeface="+mn-cs"/>
                </a:endParaRPr>
              </a:p>
            </p:txBody>
          </p:sp>
          <p:sp>
            <p:nvSpPr>
              <p:cNvPr id="22" name="Freeform 29"/>
              <p:cNvSpPr/>
              <p:nvPr/>
            </p:nvSpPr>
            <p:spPr bwMode="auto">
              <a:xfrm>
                <a:off x="4571689" y="4116205"/>
                <a:ext cx="658339" cy="922900"/>
              </a:xfrm>
              <a:custGeom>
                <a:avLst/>
                <a:gdLst>
                  <a:gd name="T0" fmla="*/ 115 w 115"/>
                  <a:gd name="T1" fmla="*/ 12 h 160"/>
                  <a:gd name="T2" fmla="*/ 115 w 115"/>
                  <a:gd name="T3" fmla="*/ 12 h 160"/>
                  <a:gd name="T4" fmla="*/ 51 w 115"/>
                  <a:gd name="T5" fmla="*/ 2 h 160"/>
                  <a:gd name="T6" fmla="*/ 0 w 115"/>
                  <a:gd name="T7" fmla="*/ 160 h 160"/>
                  <a:gd name="T8" fmla="*/ 115 w 115"/>
                  <a:gd name="T9" fmla="*/ 12 h 160"/>
                </a:gdLst>
                <a:ahLst/>
                <a:cxnLst>
                  <a:cxn ang="0">
                    <a:pos x="T0" y="T1"/>
                  </a:cxn>
                  <a:cxn ang="0">
                    <a:pos x="T2" y="T3"/>
                  </a:cxn>
                  <a:cxn ang="0">
                    <a:pos x="T4" y="T5"/>
                  </a:cxn>
                  <a:cxn ang="0">
                    <a:pos x="T6" y="T7"/>
                  </a:cxn>
                  <a:cxn ang="0">
                    <a:pos x="T8" y="T9"/>
                  </a:cxn>
                </a:cxnLst>
                <a:rect l="0" t="0" r="r" b="b"/>
                <a:pathLst>
                  <a:path w="115" h="160">
                    <a:moveTo>
                      <a:pt x="115" y="12"/>
                    </a:moveTo>
                    <a:cubicBezTo>
                      <a:pt x="115" y="12"/>
                      <a:pt x="115" y="12"/>
                      <a:pt x="115" y="12"/>
                    </a:cubicBezTo>
                    <a:cubicBezTo>
                      <a:pt x="88" y="0"/>
                      <a:pt x="63" y="1"/>
                      <a:pt x="51" y="2"/>
                    </a:cubicBezTo>
                    <a:cubicBezTo>
                      <a:pt x="0" y="160"/>
                      <a:pt x="0" y="160"/>
                      <a:pt x="0" y="160"/>
                    </a:cubicBezTo>
                    <a:lnTo>
                      <a:pt x="115" y="12"/>
                    </a:lnTo>
                    <a:close/>
                  </a:path>
                </a:pathLst>
              </a:custGeom>
              <a:solidFill>
                <a:srgbClr val="423924"/>
              </a:solidFill>
              <a:ln>
                <a:noFill/>
              </a:ln>
            </p:spPr>
            <p:txBody>
              <a:bodyPr lIns="68580" tIns="34290" rIns="68580" bIns="34290"/>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solidFill>
                    <a:sysClr val="windowText" lastClr="000000"/>
                  </a:solidFill>
                  <a:effectLst/>
                  <a:uLnTx/>
                  <a:uFillTx/>
                  <a:latin typeface="微软雅黑" panose="020B0503020204020204" pitchFamily="34" charset="-122"/>
                  <a:ea typeface="+mn-ea"/>
                  <a:cs typeface="+mn-cs"/>
                </a:endParaRPr>
              </a:p>
            </p:txBody>
          </p:sp>
          <p:sp>
            <p:nvSpPr>
              <p:cNvPr id="23" name="Freeform 30"/>
              <p:cNvSpPr/>
              <p:nvPr/>
            </p:nvSpPr>
            <p:spPr bwMode="auto">
              <a:xfrm>
                <a:off x="5653062" y="1219402"/>
                <a:ext cx="2069060" cy="2031615"/>
              </a:xfrm>
              <a:custGeom>
                <a:avLst/>
                <a:gdLst>
                  <a:gd name="T0" fmla="*/ 1306 w 1306"/>
                  <a:gd name="T1" fmla="*/ 0 h 1245"/>
                  <a:gd name="T2" fmla="*/ 18 w 1306"/>
                  <a:gd name="T3" fmla="*/ 1245 h 1245"/>
                  <a:gd name="T4" fmla="*/ 0 w 1306"/>
                  <a:gd name="T5" fmla="*/ 1220 h 1245"/>
                  <a:gd name="T6" fmla="*/ 1306 w 1306"/>
                  <a:gd name="T7" fmla="*/ 0 h 1245"/>
                </a:gdLst>
                <a:ahLst/>
                <a:cxnLst>
                  <a:cxn ang="0">
                    <a:pos x="T0" y="T1"/>
                  </a:cxn>
                  <a:cxn ang="0">
                    <a:pos x="T2" y="T3"/>
                  </a:cxn>
                  <a:cxn ang="0">
                    <a:pos x="T4" y="T5"/>
                  </a:cxn>
                  <a:cxn ang="0">
                    <a:pos x="T6" y="T7"/>
                  </a:cxn>
                </a:cxnLst>
                <a:rect l="0" t="0" r="r" b="b"/>
                <a:pathLst>
                  <a:path w="1306" h="1245">
                    <a:moveTo>
                      <a:pt x="1306" y="0"/>
                    </a:moveTo>
                    <a:lnTo>
                      <a:pt x="18" y="1245"/>
                    </a:lnTo>
                    <a:lnTo>
                      <a:pt x="0" y="1220"/>
                    </a:lnTo>
                    <a:lnTo>
                      <a:pt x="1306" y="0"/>
                    </a:lnTo>
                    <a:close/>
                  </a:path>
                </a:pathLst>
              </a:custGeom>
              <a:solidFill>
                <a:sysClr val="window" lastClr="FFFFFF">
                  <a:alpha val="20000"/>
                </a:sysClr>
              </a:solidFill>
              <a:ln>
                <a:noFill/>
              </a:ln>
            </p:spPr>
            <p:txBody>
              <a:bodyPr lIns="68580" tIns="34290" rIns="68580" bIns="34290"/>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solidFill>
                    <a:sysClr val="windowText" lastClr="000000"/>
                  </a:solidFill>
                  <a:effectLst/>
                  <a:uLnTx/>
                  <a:uFillTx/>
                  <a:latin typeface="微软雅黑" panose="020B0503020204020204" pitchFamily="34" charset="-122"/>
                  <a:ea typeface="+mn-ea"/>
                  <a:cs typeface="+mn-cs"/>
                </a:endParaRPr>
              </a:p>
            </p:txBody>
          </p:sp>
          <p:sp>
            <p:nvSpPr>
              <p:cNvPr id="24" name="Freeform 31"/>
              <p:cNvSpPr/>
              <p:nvPr/>
            </p:nvSpPr>
            <p:spPr bwMode="auto">
              <a:xfrm>
                <a:off x="6150881" y="1327652"/>
                <a:ext cx="1692867" cy="2452804"/>
              </a:xfrm>
              <a:custGeom>
                <a:avLst/>
                <a:gdLst>
                  <a:gd name="T0" fmla="*/ 1069 w 1069"/>
                  <a:gd name="T1" fmla="*/ 0 h 1486"/>
                  <a:gd name="T2" fmla="*/ 0 w 1069"/>
                  <a:gd name="T3" fmla="*/ 1486 h 1486"/>
                  <a:gd name="T4" fmla="*/ 4 w 1069"/>
                  <a:gd name="T5" fmla="*/ 1450 h 1486"/>
                  <a:gd name="T6" fmla="*/ 1069 w 1069"/>
                  <a:gd name="T7" fmla="*/ 0 h 1486"/>
                </a:gdLst>
                <a:ahLst/>
                <a:cxnLst>
                  <a:cxn ang="0">
                    <a:pos x="T0" y="T1"/>
                  </a:cxn>
                  <a:cxn ang="0">
                    <a:pos x="T2" y="T3"/>
                  </a:cxn>
                  <a:cxn ang="0">
                    <a:pos x="T4" y="T5"/>
                  </a:cxn>
                  <a:cxn ang="0">
                    <a:pos x="T6" y="T7"/>
                  </a:cxn>
                </a:cxnLst>
                <a:rect l="0" t="0" r="r" b="b"/>
                <a:pathLst>
                  <a:path w="1069" h="1486">
                    <a:moveTo>
                      <a:pt x="1069" y="0"/>
                    </a:moveTo>
                    <a:lnTo>
                      <a:pt x="0" y="1486"/>
                    </a:lnTo>
                    <a:lnTo>
                      <a:pt x="4" y="1450"/>
                    </a:lnTo>
                    <a:lnTo>
                      <a:pt x="1069" y="0"/>
                    </a:lnTo>
                    <a:close/>
                  </a:path>
                </a:pathLst>
              </a:custGeom>
              <a:solidFill>
                <a:sysClr val="window" lastClr="FFFFFF">
                  <a:alpha val="20000"/>
                </a:sysClr>
              </a:solidFill>
              <a:ln>
                <a:noFill/>
              </a:ln>
            </p:spPr>
            <p:txBody>
              <a:bodyPr lIns="68580" tIns="34290" rIns="68580" bIns="34290"/>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solidFill>
                    <a:sysClr val="windowText" lastClr="000000"/>
                  </a:solidFill>
                  <a:effectLst/>
                  <a:uLnTx/>
                  <a:uFillTx/>
                  <a:latin typeface="微软雅黑" panose="020B0503020204020204" pitchFamily="34" charset="-122"/>
                  <a:ea typeface="+mn-ea"/>
                  <a:cs typeface="+mn-cs"/>
                </a:endParaRPr>
              </a:p>
            </p:txBody>
          </p:sp>
          <p:sp>
            <p:nvSpPr>
              <p:cNvPr id="25" name="Freeform 32"/>
              <p:cNvSpPr/>
              <p:nvPr/>
            </p:nvSpPr>
            <p:spPr bwMode="auto">
              <a:xfrm>
                <a:off x="5041103" y="1202487"/>
                <a:ext cx="2499700" cy="1913928"/>
              </a:xfrm>
              <a:custGeom>
                <a:avLst/>
                <a:gdLst>
                  <a:gd name="T0" fmla="*/ 1579 w 1579"/>
                  <a:gd name="T1" fmla="*/ 0 h 1163"/>
                  <a:gd name="T2" fmla="*/ 0 w 1579"/>
                  <a:gd name="T3" fmla="*/ 1163 h 1163"/>
                  <a:gd name="T4" fmla="*/ 57 w 1579"/>
                  <a:gd name="T5" fmla="*/ 1138 h 1163"/>
                  <a:gd name="T6" fmla="*/ 1579 w 1579"/>
                  <a:gd name="T7" fmla="*/ 0 h 1163"/>
                </a:gdLst>
                <a:ahLst/>
                <a:cxnLst>
                  <a:cxn ang="0">
                    <a:pos x="T0" y="T1"/>
                  </a:cxn>
                  <a:cxn ang="0">
                    <a:pos x="T2" y="T3"/>
                  </a:cxn>
                  <a:cxn ang="0">
                    <a:pos x="T4" y="T5"/>
                  </a:cxn>
                  <a:cxn ang="0">
                    <a:pos x="T6" y="T7"/>
                  </a:cxn>
                </a:cxnLst>
                <a:rect l="0" t="0" r="r" b="b"/>
                <a:pathLst>
                  <a:path w="1579" h="1163">
                    <a:moveTo>
                      <a:pt x="1579" y="0"/>
                    </a:moveTo>
                    <a:lnTo>
                      <a:pt x="0" y="1163"/>
                    </a:lnTo>
                    <a:lnTo>
                      <a:pt x="57" y="1138"/>
                    </a:lnTo>
                    <a:lnTo>
                      <a:pt x="1579" y="0"/>
                    </a:lnTo>
                    <a:close/>
                  </a:path>
                </a:pathLst>
              </a:custGeom>
              <a:solidFill>
                <a:sysClr val="window" lastClr="FFFFFF">
                  <a:alpha val="20000"/>
                </a:sysClr>
              </a:solidFill>
              <a:ln>
                <a:noFill/>
              </a:ln>
            </p:spPr>
            <p:txBody>
              <a:bodyPr lIns="68580" tIns="34290" rIns="68580" bIns="34290"/>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solidFill>
                    <a:sysClr val="windowText" lastClr="000000"/>
                  </a:solidFill>
                  <a:effectLst/>
                  <a:uLnTx/>
                  <a:uFillTx/>
                  <a:latin typeface="微软雅黑" panose="020B0503020204020204" pitchFamily="34" charset="-122"/>
                  <a:ea typeface="+mn-ea"/>
                  <a:cs typeface="+mn-cs"/>
                </a:endParaRPr>
              </a:p>
            </p:txBody>
          </p:sp>
        </p:grpSp>
      </p:grpSp>
      <p:sp>
        <p:nvSpPr>
          <p:cNvPr id="105518" name="Text Box 46"/>
          <p:cNvSpPr txBox="1"/>
          <p:nvPr/>
        </p:nvSpPr>
        <p:spPr>
          <a:xfrm>
            <a:off x="622300" y="5157788"/>
            <a:ext cx="1944688" cy="854075"/>
          </a:xfrm>
          <a:prstGeom prst="rect">
            <a:avLst/>
          </a:prstGeom>
          <a:noFill/>
          <a:ln w="9525">
            <a:noFill/>
          </a:ln>
        </p:spPr>
        <p:txBody>
          <a:bodyPr>
            <a:spAutoFit/>
          </a:bodyPr>
          <a:p>
            <a:pPr>
              <a:spcBef>
                <a:spcPct val="50000"/>
              </a:spcBef>
            </a:pPr>
            <a:r>
              <a:rPr lang="zh-CN" altLang="en-US" sz="2000" b="1" dirty="0">
                <a:latin typeface="Arial" panose="020B0604020202020204" pitchFamily="34" charset="0"/>
                <a:ea typeface="微软雅黑" panose="020B0503020204020204" pitchFamily="34" charset="-122"/>
              </a:rPr>
              <a:t>课后练习，</a:t>
            </a:r>
            <a:endParaRPr lang="zh-CN" altLang="en-US" sz="2000" b="1" dirty="0">
              <a:latin typeface="Arial" panose="020B0604020202020204" pitchFamily="34" charset="0"/>
              <a:ea typeface="微软雅黑" panose="020B0503020204020204" pitchFamily="34" charset="-122"/>
            </a:endParaRPr>
          </a:p>
          <a:p>
            <a:pPr>
              <a:spcBef>
                <a:spcPct val="50000"/>
              </a:spcBef>
            </a:pPr>
            <a:r>
              <a:rPr lang="zh-CN" altLang="en-US" sz="2000" b="1" dirty="0">
                <a:latin typeface="Arial" panose="020B0604020202020204" pitchFamily="34" charset="0"/>
                <a:ea typeface="微软雅黑" panose="020B0503020204020204" pitchFamily="34" charset="-122"/>
              </a:rPr>
              <a:t>二维码扫一扫</a:t>
            </a:r>
            <a:endParaRPr lang="zh-CN" altLang="en-US" sz="2000" b="1" dirty="0">
              <a:latin typeface="Arial" panose="020B0604020202020204" pitchFamily="34" charset="0"/>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linds(horizont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ox(i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ox(in)">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05498"/>
                                        </p:tgtEl>
                                        <p:attrNameLst>
                                          <p:attrName>style.visibility</p:attrName>
                                        </p:attrNameLst>
                                      </p:cBhvr>
                                      <p:to>
                                        <p:strVal val="visible"/>
                                      </p:to>
                                    </p:set>
                                    <p:animEffect transition="in" filter="diamond(in)">
                                      <p:cBhvr>
                                        <p:cTn id="22" dur="1000"/>
                                        <p:tgtEl>
                                          <p:spTgt spid="10549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05504"/>
                                        </p:tgtEl>
                                        <p:attrNameLst>
                                          <p:attrName>style.visibility</p:attrName>
                                        </p:attrNameLst>
                                      </p:cBhvr>
                                      <p:to>
                                        <p:strVal val="visible"/>
                                      </p:to>
                                    </p:set>
                                    <p:animEffect transition="in" filter="box(in)">
                                      <p:cBhvr>
                                        <p:cTn id="32" dur="500"/>
                                        <p:tgtEl>
                                          <p:spTgt spid="105504"/>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05508"/>
                                        </p:tgtEl>
                                        <p:attrNameLst>
                                          <p:attrName>style.visibility</p:attrName>
                                        </p:attrNameLst>
                                      </p:cBhvr>
                                      <p:to>
                                        <p:strVal val="visible"/>
                                      </p:to>
                                    </p:set>
                                    <p:animEffect transition="in" filter="box(in)">
                                      <p:cBhvr>
                                        <p:cTn id="37" dur="500"/>
                                        <p:tgtEl>
                                          <p:spTgt spid="105508"/>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ox(in)">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105512"/>
                                        </p:tgtEl>
                                        <p:attrNameLst>
                                          <p:attrName>style.visibility</p:attrName>
                                        </p:attrNameLst>
                                      </p:cBhvr>
                                      <p:to>
                                        <p:strVal val="visible"/>
                                      </p:to>
                                    </p:set>
                                    <p:animEffect transition="in" filter="box(in)">
                                      <p:cBhvr>
                                        <p:cTn id="47" dur="500"/>
                                        <p:tgtEl>
                                          <p:spTgt spid="105512"/>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nodeType="clickEffect">
                                  <p:stCondLst>
                                    <p:cond delay="0"/>
                                  </p:stCondLst>
                                  <p:childTnLst>
                                    <p:set>
                                      <p:cBhvr>
                                        <p:cTn id="51" dur="1" fill="hold">
                                          <p:stCondLst>
                                            <p:cond delay="0"/>
                                          </p:stCondLst>
                                        </p:cTn>
                                        <p:tgtEl>
                                          <p:spTgt spid="105513"/>
                                        </p:tgtEl>
                                        <p:attrNameLst>
                                          <p:attrName>style.visibility</p:attrName>
                                        </p:attrNameLst>
                                      </p:cBhvr>
                                      <p:to>
                                        <p:strVal val="visible"/>
                                      </p:to>
                                    </p:set>
                                    <p:animEffect transition="in" filter="diamond(in)">
                                      <p:cBhvr>
                                        <p:cTn id="52" dur="500"/>
                                        <p:tgtEl>
                                          <p:spTgt spid="105513"/>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105518"/>
                                        </p:tgtEl>
                                        <p:attrNameLst>
                                          <p:attrName>style.visibility</p:attrName>
                                        </p:attrNameLst>
                                      </p:cBhvr>
                                      <p:to>
                                        <p:strVal val="visible"/>
                                      </p:to>
                                    </p:set>
                                    <p:animEffect transition="in" filter="checkerboard(across)">
                                      <p:cBhvr>
                                        <p:cTn id="57" dur="500"/>
                                        <p:tgtEl>
                                          <p:spTgt spid="105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105498" grpId="0" animBg="1"/>
      <p:bldP spid="1055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微信图片_20190226114630"/>
          <p:cNvPicPr>
            <a:picLocks noChangeAspect="1"/>
          </p:cNvPicPr>
          <p:nvPr/>
        </p:nvPicPr>
        <p:blipFill>
          <a:blip r:embed="rId1"/>
          <a:stretch>
            <a:fillRect/>
          </a:stretch>
        </p:blipFill>
        <p:spPr>
          <a:xfrm>
            <a:off x="766763" y="260350"/>
            <a:ext cx="4408487" cy="6054725"/>
          </a:xfrm>
          <a:prstGeom prst="rect">
            <a:avLst/>
          </a:prstGeom>
          <a:noFill/>
          <a:ln w="9525">
            <a:noFill/>
          </a:ln>
        </p:spPr>
      </p:pic>
      <p:pic>
        <p:nvPicPr>
          <p:cNvPr id="4" name="图片 3" descr="微信图片_20190226114824"/>
          <p:cNvPicPr>
            <a:picLocks noChangeAspect="1"/>
          </p:cNvPicPr>
          <p:nvPr/>
        </p:nvPicPr>
        <p:blipFill>
          <a:blip r:embed="rId2"/>
          <a:stretch>
            <a:fillRect/>
          </a:stretch>
        </p:blipFill>
        <p:spPr>
          <a:xfrm>
            <a:off x="5591175" y="692150"/>
            <a:ext cx="6281738" cy="3001963"/>
          </a:xfrm>
          <a:prstGeom prst="rect">
            <a:avLst/>
          </a:prstGeom>
          <a:noFill/>
          <a:ln w="9525">
            <a:noFill/>
          </a:ln>
        </p:spPr>
      </p:pic>
      <p:pic>
        <p:nvPicPr>
          <p:cNvPr id="5" name="图片 4" descr="微信图片_20190226114841"/>
          <p:cNvPicPr>
            <a:picLocks noChangeAspect="1"/>
          </p:cNvPicPr>
          <p:nvPr/>
        </p:nvPicPr>
        <p:blipFill>
          <a:blip r:embed="rId3"/>
          <a:stretch>
            <a:fillRect/>
          </a:stretch>
        </p:blipFill>
        <p:spPr>
          <a:xfrm>
            <a:off x="911225" y="44450"/>
            <a:ext cx="3378200" cy="6627813"/>
          </a:xfrm>
          <a:prstGeom prst="rect">
            <a:avLst/>
          </a:prstGeom>
          <a:noFill/>
          <a:ln w="9525">
            <a:noFill/>
          </a:ln>
        </p:spPr>
      </p:pic>
      <p:pic>
        <p:nvPicPr>
          <p:cNvPr id="6" name="图片 5" descr="微信图片_20190226114847"/>
          <p:cNvPicPr>
            <a:picLocks noChangeAspect="1"/>
          </p:cNvPicPr>
          <p:nvPr/>
        </p:nvPicPr>
        <p:blipFill>
          <a:blip r:embed="rId4"/>
          <a:stretch>
            <a:fillRect/>
          </a:stretch>
        </p:blipFill>
        <p:spPr>
          <a:xfrm>
            <a:off x="5519738" y="476250"/>
            <a:ext cx="6364287" cy="5984875"/>
          </a:xfrm>
          <a:prstGeom prst="rect">
            <a:avLst/>
          </a:prstGeom>
          <a:noFill/>
          <a:ln w="9525">
            <a:noFill/>
          </a:ln>
        </p:spPr>
      </p:pic>
      <p:pic>
        <p:nvPicPr>
          <p:cNvPr id="7" name="图片 6" descr="微信图片_20190226114857"/>
          <p:cNvPicPr>
            <a:picLocks noChangeAspect="1"/>
          </p:cNvPicPr>
          <p:nvPr/>
        </p:nvPicPr>
        <p:blipFill>
          <a:blip r:embed="rId5"/>
          <a:stretch>
            <a:fillRect/>
          </a:stretch>
        </p:blipFill>
        <p:spPr>
          <a:xfrm>
            <a:off x="1774825" y="476250"/>
            <a:ext cx="6194425" cy="57086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nvSpPr>
        <p:spPr>
          <a:xfrm>
            <a:off x="407035" y="260985"/>
            <a:ext cx="6372225" cy="60642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chemeClr val="tx1"/>
                </a:solidFill>
                <a:latin typeface="黑体" panose="02010609060101010101" charset="-122"/>
                <a:ea typeface="黑体" panose="02010609060101010101" charset="-122"/>
                <a:cs typeface="黑体" panose="02010609060101010101" charset="-122"/>
              </a:rPr>
              <a:t>一年</a:t>
            </a:r>
            <a:r>
              <a:rPr lang="en-US" altLang="zh-CN" b="1">
                <a:solidFill>
                  <a:schemeClr val="tx1"/>
                </a:solidFill>
                <a:latin typeface="黑体" panose="02010609060101010101" charset="-122"/>
                <a:ea typeface="黑体" panose="02010609060101010101" charset="-122"/>
                <a:cs typeface="黑体" panose="02010609060101010101" charset="-122"/>
              </a:rPr>
              <a:t>365</a:t>
            </a:r>
            <a:r>
              <a:rPr lang="zh-CN" altLang="en-US" b="1">
                <a:solidFill>
                  <a:schemeClr val="tx1"/>
                </a:solidFill>
                <a:latin typeface="黑体" panose="02010609060101010101" charset="-122"/>
                <a:ea typeface="黑体" panose="02010609060101010101" charset="-122"/>
                <a:cs typeface="黑体" panose="02010609060101010101" charset="-122"/>
              </a:rPr>
              <a:t>天，天天都有瓜吃，你能吃出瓜中的营养了吗？</a:t>
            </a:r>
            <a:endParaRPr lang="zh-CN" altLang="en-US" b="1">
              <a:solidFill>
                <a:schemeClr val="tx1"/>
              </a:solidFill>
              <a:latin typeface="黑体" panose="02010609060101010101" charset="-122"/>
              <a:ea typeface="黑体" panose="02010609060101010101" charset="-122"/>
              <a:cs typeface="黑体" panose="02010609060101010101" charset="-122"/>
            </a:endParaRPr>
          </a:p>
        </p:txBody>
      </p:sp>
      <p:pic>
        <p:nvPicPr>
          <p:cNvPr id="9" name="图片 8"/>
          <p:cNvPicPr>
            <a:picLocks noChangeAspect="1"/>
          </p:cNvPicPr>
          <p:nvPr/>
        </p:nvPicPr>
        <p:blipFill>
          <a:blip r:embed="rId1"/>
          <a:stretch>
            <a:fillRect/>
          </a:stretch>
        </p:blipFill>
        <p:spPr>
          <a:xfrm>
            <a:off x="550545" y="1125220"/>
            <a:ext cx="5008880" cy="4619625"/>
          </a:xfrm>
          <a:prstGeom prst="rect">
            <a:avLst/>
          </a:prstGeom>
        </p:spPr>
      </p:pic>
      <p:pic>
        <p:nvPicPr>
          <p:cNvPr id="10" name="图片 9"/>
          <p:cNvPicPr>
            <a:picLocks noChangeAspect="1"/>
          </p:cNvPicPr>
          <p:nvPr/>
        </p:nvPicPr>
        <p:blipFill>
          <a:blip r:embed="rId2"/>
          <a:stretch>
            <a:fillRect/>
          </a:stretch>
        </p:blipFill>
        <p:spPr>
          <a:xfrm>
            <a:off x="5951220" y="1125220"/>
            <a:ext cx="5636260" cy="3637280"/>
          </a:xfrm>
          <a:prstGeom prst="rect">
            <a:avLst/>
          </a:prstGeom>
          <a:ln>
            <a:solidFill>
              <a:schemeClr val="accent1"/>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nvSpPr>
        <p:spPr>
          <a:xfrm>
            <a:off x="407035" y="188595"/>
            <a:ext cx="10675620" cy="60642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b="1">
                <a:solidFill>
                  <a:schemeClr val="tx1"/>
                </a:solidFill>
                <a:latin typeface="黑体" panose="02010609060101010101" charset="-122"/>
                <a:ea typeface="黑体" panose="02010609060101010101" charset="-122"/>
                <a:cs typeface="黑体" panose="02010609060101010101" charset="-122"/>
              </a:rPr>
              <a:t>假设薇娅团队一个月的直播收入是</a:t>
            </a:r>
            <a:r>
              <a:rPr lang="en-US" altLang="zh-CN" b="1">
                <a:solidFill>
                  <a:schemeClr val="tx1"/>
                </a:solidFill>
                <a:latin typeface="黑体" panose="02010609060101010101" charset="-122"/>
                <a:ea typeface="黑体" panose="02010609060101010101" charset="-122"/>
                <a:cs typeface="黑体" panose="02010609060101010101" charset="-122"/>
              </a:rPr>
              <a:t>2000</a:t>
            </a:r>
            <a:r>
              <a:rPr lang="zh-CN" altLang="en-US" b="1">
                <a:solidFill>
                  <a:schemeClr val="tx1"/>
                </a:solidFill>
                <a:latin typeface="黑体" panose="02010609060101010101" charset="-122"/>
                <a:ea typeface="黑体" panose="02010609060101010101" charset="-122"/>
                <a:cs typeface="黑体" panose="02010609060101010101" charset="-122"/>
              </a:rPr>
              <a:t>万，选择不同纳税人主体身份进行税费申报，需缴纳税款如下：</a:t>
            </a:r>
            <a:endParaRPr lang="zh-CN" altLang="en-US" b="1">
              <a:solidFill>
                <a:schemeClr val="tx1"/>
              </a:solidFill>
              <a:latin typeface="黑体" panose="02010609060101010101" charset="-122"/>
              <a:ea typeface="黑体" panose="02010609060101010101" charset="-122"/>
              <a:cs typeface="黑体" panose="02010609060101010101" charset="-122"/>
            </a:endParaRPr>
          </a:p>
        </p:txBody>
      </p:sp>
      <p:pic>
        <p:nvPicPr>
          <p:cNvPr id="2" name="图片 1"/>
          <p:cNvPicPr>
            <a:picLocks noChangeAspect="1"/>
          </p:cNvPicPr>
          <p:nvPr/>
        </p:nvPicPr>
        <p:blipFill>
          <a:blip r:embed="rId1"/>
          <a:stretch>
            <a:fillRect/>
          </a:stretch>
        </p:blipFill>
        <p:spPr>
          <a:xfrm>
            <a:off x="1127125" y="908685"/>
            <a:ext cx="9469120" cy="2251710"/>
          </a:xfrm>
          <a:prstGeom prst="rect">
            <a:avLst/>
          </a:prstGeom>
        </p:spPr>
      </p:pic>
      <p:sp>
        <p:nvSpPr>
          <p:cNvPr id="4" name="圆角矩形 3"/>
          <p:cNvSpPr/>
          <p:nvPr/>
        </p:nvSpPr>
        <p:spPr>
          <a:xfrm>
            <a:off x="478790" y="3356610"/>
            <a:ext cx="10675620" cy="60642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chemeClr val="tx1"/>
                </a:solidFill>
                <a:latin typeface="黑体" panose="02010609060101010101" charset="-122"/>
                <a:ea typeface="黑体" panose="02010609060101010101" charset="-122"/>
                <a:cs typeface="黑体" panose="02010609060101010101" charset="-122"/>
              </a:rPr>
              <a:t>同样的前提背景下，选择在国家扶持的</a:t>
            </a:r>
            <a:r>
              <a:rPr lang="en-US" altLang="zh-CN" b="1">
                <a:solidFill>
                  <a:schemeClr val="tx1"/>
                </a:solidFill>
                <a:latin typeface="黑体" panose="02010609060101010101" charset="-122"/>
                <a:ea typeface="黑体" panose="02010609060101010101" charset="-122"/>
                <a:cs typeface="黑体" panose="02010609060101010101" charset="-122"/>
              </a:rPr>
              <a:t>“</a:t>
            </a:r>
            <a:r>
              <a:rPr lang="zh-CN" altLang="en-US" b="1">
                <a:solidFill>
                  <a:schemeClr val="tx1"/>
                </a:solidFill>
                <a:latin typeface="黑体" panose="02010609060101010101" charset="-122"/>
                <a:ea typeface="黑体" panose="02010609060101010101" charset="-122"/>
                <a:cs typeface="黑体" panose="02010609060101010101" charset="-122"/>
              </a:rPr>
              <a:t>税收洼地</a:t>
            </a:r>
            <a:r>
              <a:rPr lang="en-US" altLang="zh-CN" b="1">
                <a:solidFill>
                  <a:schemeClr val="tx1"/>
                </a:solidFill>
                <a:latin typeface="黑体" panose="02010609060101010101" charset="-122"/>
                <a:ea typeface="黑体" panose="02010609060101010101" charset="-122"/>
                <a:cs typeface="黑体" panose="02010609060101010101" charset="-122"/>
              </a:rPr>
              <a:t>”</a:t>
            </a:r>
            <a:r>
              <a:rPr lang="zh-CN" altLang="en-US" b="1">
                <a:solidFill>
                  <a:schemeClr val="tx1"/>
                </a:solidFill>
                <a:latin typeface="黑体" panose="02010609060101010101" charset="-122"/>
                <a:ea typeface="黑体" panose="02010609060101010101" charset="-122"/>
                <a:cs typeface="黑体" panose="02010609060101010101" charset="-122"/>
              </a:rPr>
              <a:t>注册法人资格，进行需缴纳税款如下：</a:t>
            </a:r>
            <a:endParaRPr lang="zh-CN" altLang="en-US" b="1">
              <a:solidFill>
                <a:schemeClr val="tx1"/>
              </a:solidFill>
              <a:latin typeface="黑体" panose="02010609060101010101" charset="-122"/>
              <a:ea typeface="黑体" panose="02010609060101010101" charset="-122"/>
              <a:cs typeface="黑体" panose="02010609060101010101" charset="-122"/>
            </a:endParaRPr>
          </a:p>
        </p:txBody>
      </p:sp>
      <p:pic>
        <p:nvPicPr>
          <p:cNvPr id="5" name="图片 4"/>
          <p:cNvPicPr>
            <a:picLocks noChangeAspect="1"/>
          </p:cNvPicPr>
          <p:nvPr/>
        </p:nvPicPr>
        <p:blipFill>
          <a:blip r:embed="rId2"/>
          <a:stretch>
            <a:fillRect/>
          </a:stretch>
        </p:blipFill>
        <p:spPr>
          <a:xfrm>
            <a:off x="1198880" y="4159250"/>
            <a:ext cx="7536180" cy="22148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nvSpPr>
        <p:spPr>
          <a:xfrm>
            <a:off x="407035" y="260985"/>
            <a:ext cx="6372225" cy="60642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sz="2000" b="1">
                <a:solidFill>
                  <a:schemeClr val="tx1"/>
                </a:solidFill>
                <a:latin typeface="黑体" panose="02010609060101010101" charset="-122"/>
                <a:ea typeface="黑体" panose="02010609060101010101" charset="-122"/>
                <a:cs typeface="黑体" panose="02010609060101010101" charset="-122"/>
              </a:rPr>
              <a:t>各路大明星注册的公司都集中在哪里？</a:t>
            </a:r>
            <a:endParaRPr lang="zh-CN" sz="2000" b="1">
              <a:solidFill>
                <a:schemeClr val="tx1"/>
              </a:solidFill>
              <a:latin typeface="黑体" panose="02010609060101010101" charset="-122"/>
              <a:ea typeface="黑体" panose="02010609060101010101" charset="-122"/>
              <a:cs typeface="黑体" panose="02010609060101010101" charset="-122"/>
            </a:endParaRPr>
          </a:p>
        </p:txBody>
      </p:sp>
      <p:pic>
        <p:nvPicPr>
          <p:cNvPr id="8" name="图片 7"/>
          <p:cNvPicPr>
            <a:picLocks noChangeAspect="1"/>
          </p:cNvPicPr>
          <p:nvPr/>
        </p:nvPicPr>
        <p:blipFill>
          <a:blip r:embed="rId1"/>
          <a:stretch>
            <a:fillRect/>
          </a:stretch>
        </p:blipFill>
        <p:spPr>
          <a:xfrm>
            <a:off x="1774825" y="980440"/>
            <a:ext cx="8909050" cy="5593080"/>
          </a:xfrm>
          <a:prstGeom prst="rect">
            <a:avLst/>
          </a:prstGeom>
          <a:ln>
            <a:solidFill>
              <a:schemeClr val="accent1"/>
            </a:solidFill>
          </a:ln>
        </p:spPr>
      </p:pic>
      <p:pic>
        <p:nvPicPr>
          <p:cNvPr id="7" name="图片 6"/>
          <p:cNvPicPr>
            <a:picLocks noChangeAspect="1"/>
          </p:cNvPicPr>
          <p:nvPr/>
        </p:nvPicPr>
        <p:blipFill>
          <a:blip r:embed="rId2"/>
          <a:stretch>
            <a:fillRect/>
          </a:stretch>
        </p:blipFill>
        <p:spPr>
          <a:xfrm>
            <a:off x="2062480" y="1124585"/>
            <a:ext cx="8871585" cy="5109845"/>
          </a:xfrm>
          <a:prstGeom prst="rect">
            <a:avLst/>
          </a:prstGeom>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5" descr="C:\Users\Administrator\Desktop\QQ截图20160521174539.png"/>
          <p:cNvPicPr>
            <a:picLocks noChangeAspect="1"/>
          </p:cNvPicPr>
          <p:nvPr/>
        </p:nvPicPr>
        <p:blipFill>
          <a:blip r:embed="rId1"/>
          <a:stretch>
            <a:fillRect/>
          </a:stretch>
        </p:blipFill>
        <p:spPr>
          <a:xfrm>
            <a:off x="0" y="0"/>
            <a:ext cx="12215813" cy="6856413"/>
          </a:xfrm>
          <a:prstGeom prst="rect">
            <a:avLst/>
          </a:prstGeom>
          <a:noFill/>
          <a:ln w="9525">
            <a:noFill/>
          </a:ln>
        </p:spPr>
      </p:pic>
      <p:grpSp>
        <p:nvGrpSpPr>
          <p:cNvPr id="6147" name="组合 6"/>
          <p:cNvGrpSpPr/>
          <p:nvPr/>
        </p:nvGrpSpPr>
        <p:grpSpPr>
          <a:xfrm>
            <a:off x="608013" y="969963"/>
            <a:ext cx="3411537" cy="4408487"/>
            <a:chOff x="1207" y="2565"/>
            <a:chExt cx="5374" cy="6944"/>
          </a:xfrm>
        </p:grpSpPr>
        <p:grpSp>
          <p:nvGrpSpPr>
            <p:cNvPr id="6155" name="Group 7"/>
            <p:cNvGrpSpPr/>
            <p:nvPr/>
          </p:nvGrpSpPr>
          <p:grpSpPr>
            <a:xfrm>
              <a:off x="1207" y="2565"/>
              <a:ext cx="5375" cy="6945"/>
              <a:chOff x="2747623" y="1789649"/>
              <a:chExt cx="3344408" cy="4321171"/>
            </a:xfrm>
          </p:grpSpPr>
          <p:sp>
            <p:nvSpPr>
              <p:cNvPr id="13" name="Freeform 8"/>
              <p:cNvSpPr/>
              <p:nvPr/>
            </p:nvSpPr>
            <p:spPr bwMode="auto">
              <a:xfrm>
                <a:off x="2747623" y="1789649"/>
                <a:ext cx="3343786" cy="4320549"/>
              </a:xfrm>
              <a:custGeom>
                <a:avLst/>
                <a:gdLst>
                  <a:gd name="connsiteX0" fmla="*/ 328952 w 3344408"/>
                  <a:gd name="connsiteY0" fmla="*/ 382051 h 4321171"/>
                  <a:gd name="connsiteX1" fmla="*/ 328952 w 3344408"/>
                  <a:gd name="connsiteY1" fmla="*/ 3944401 h 4321171"/>
                  <a:gd name="connsiteX2" fmla="*/ 3015002 w 3344408"/>
                  <a:gd name="connsiteY2" fmla="*/ 3944401 h 4321171"/>
                  <a:gd name="connsiteX3" fmla="*/ 3015002 w 3344408"/>
                  <a:gd name="connsiteY3" fmla="*/ 382051 h 4321171"/>
                  <a:gd name="connsiteX4" fmla="*/ 188202 w 3344408"/>
                  <a:gd name="connsiteY4" fmla="*/ 0 h 4321171"/>
                  <a:gd name="connsiteX5" fmla="*/ 198107 w 3344408"/>
                  <a:gd name="connsiteY5" fmla="*/ 0 h 4321171"/>
                  <a:gd name="connsiteX6" fmla="*/ 3146301 w 3344408"/>
                  <a:gd name="connsiteY6" fmla="*/ 0 h 4321171"/>
                  <a:gd name="connsiteX7" fmla="*/ 3156206 w 3344408"/>
                  <a:gd name="connsiteY7" fmla="*/ 0 h 4321171"/>
                  <a:gd name="connsiteX8" fmla="*/ 3167012 w 3344408"/>
                  <a:gd name="connsiteY8" fmla="*/ 901 h 4321171"/>
                  <a:gd name="connsiteX9" fmla="*/ 3176918 w 3344408"/>
                  <a:gd name="connsiteY9" fmla="*/ 1801 h 4321171"/>
                  <a:gd name="connsiteX10" fmla="*/ 3185922 w 3344408"/>
                  <a:gd name="connsiteY10" fmla="*/ 3603 h 4321171"/>
                  <a:gd name="connsiteX11" fmla="*/ 3204833 w 3344408"/>
                  <a:gd name="connsiteY11" fmla="*/ 8106 h 4321171"/>
                  <a:gd name="connsiteX12" fmla="*/ 3222842 w 3344408"/>
                  <a:gd name="connsiteY12" fmla="*/ 15311 h 4321171"/>
                  <a:gd name="connsiteX13" fmla="*/ 3240852 w 3344408"/>
                  <a:gd name="connsiteY13" fmla="*/ 23416 h 4321171"/>
                  <a:gd name="connsiteX14" fmla="*/ 3257061 w 3344408"/>
                  <a:gd name="connsiteY14" fmla="*/ 32422 h 4321171"/>
                  <a:gd name="connsiteX15" fmla="*/ 3271469 w 3344408"/>
                  <a:gd name="connsiteY15" fmla="*/ 44130 h 4321171"/>
                  <a:gd name="connsiteX16" fmla="*/ 3286777 w 3344408"/>
                  <a:gd name="connsiteY16" fmla="*/ 56739 h 4321171"/>
                  <a:gd name="connsiteX17" fmla="*/ 3299384 w 3344408"/>
                  <a:gd name="connsiteY17" fmla="*/ 71149 h 4321171"/>
                  <a:gd name="connsiteX18" fmla="*/ 3311090 w 3344408"/>
                  <a:gd name="connsiteY18" fmla="*/ 87360 h 4321171"/>
                  <a:gd name="connsiteX19" fmla="*/ 3320095 w 3344408"/>
                  <a:gd name="connsiteY19" fmla="*/ 102671 h 4321171"/>
                  <a:gd name="connsiteX20" fmla="*/ 3329100 w 3344408"/>
                  <a:gd name="connsiteY20" fmla="*/ 119783 h 4321171"/>
                  <a:gd name="connsiteX21" fmla="*/ 3336304 w 3344408"/>
                  <a:gd name="connsiteY21" fmla="*/ 138695 h 4321171"/>
                  <a:gd name="connsiteX22" fmla="*/ 3340806 w 3344408"/>
                  <a:gd name="connsiteY22" fmla="*/ 156708 h 4321171"/>
                  <a:gd name="connsiteX23" fmla="*/ 3342607 w 3344408"/>
                  <a:gd name="connsiteY23" fmla="*/ 167515 h 4321171"/>
                  <a:gd name="connsiteX24" fmla="*/ 3343508 w 3344408"/>
                  <a:gd name="connsiteY24" fmla="*/ 177422 h 4321171"/>
                  <a:gd name="connsiteX25" fmla="*/ 3344408 w 3344408"/>
                  <a:gd name="connsiteY25" fmla="*/ 187329 h 4321171"/>
                  <a:gd name="connsiteX26" fmla="*/ 3344408 w 3344408"/>
                  <a:gd name="connsiteY26" fmla="*/ 197236 h 4321171"/>
                  <a:gd name="connsiteX27" fmla="*/ 3344408 w 3344408"/>
                  <a:gd name="connsiteY27" fmla="*/ 4123035 h 4321171"/>
                  <a:gd name="connsiteX28" fmla="*/ 3344408 w 3344408"/>
                  <a:gd name="connsiteY28" fmla="*/ 4133842 h 4321171"/>
                  <a:gd name="connsiteX29" fmla="*/ 3343508 w 3344408"/>
                  <a:gd name="connsiteY29" fmla="*/ 4143749 h 4321171"/>
                  <a:gd name="connsiteX30" fmla="*/ 3342607 w 3344408"/>
                  <a:gd name="connsiteY30" fmla="*/ 4152755 h 4321171"/>
                  <a:gd name="connsiteX31" fmla="*/ 3340806 w 3344408"/>
                  <a:gd name="connsiteY31" fmla="*/ 4162662 h 4321171"/>
                  <a:gd name="connsiteX32" fmla="*/ 3336304 w 3344408"/>
                  <a:gd name="connsiteY32" fmla="*/ 4182476 h 4321171"/>
                  <a:gd name="connsiteX33" fmla="*/ 3329100 w 3344408"/>
                  <a:gd name="connsiteY33" fmla="*/ 4199588 h 4321171"/>
                  <a:gd name="connsiteX34" fmla="*/ 3320095 w 3344408"/>
                  <a:gd name="connsiteY34" fmla="*/ 4217600 h 4321171"/>
                  <a:gd name="connsiteX35" fmla="*/ 3311090 w 3344408"/>
                  <a:gd name="connsiteY35" fmla="*/ 4233811 h 4321171"/>
                  <a:gd name="connsiteX36" fmla="*/ 3299384 w 3344408"/>
                  <a:gd name="connsiteY36" fmla="*/ 4249122 h 4321171"/>
                  <a:gd name="connsiteX37" fmla="*/ 3286777 w 3344408"/>
                  <a:gd name="connsiteY37" fmla="*/ 4262631 h 4321171"/>
                  <a:gd name="connsiteX38" fmla="*/ 3271469 w 3344408"/>
                  <a:gd name="connsiteY38" fmla="*/ 4275240 h 4321171"/>
                  <a:gd name="connsiteX39" fmla="*/ 3257061 w 3344408"/>
                  <a:gd name="connsiteY39" fmla="*/ 4286948 h 4321171"/>
                  <a:gd name="connsiteX40" fmla="*/ 3240852 w 3344408"/>
                  <a:gd name="connsiteY40" fmla="*/ 4296855 h 4321171"/>
                  <a:gd name="connsiteX41" fmla="*/ 3222842 w 3344408"/>
                  <a:gd name="connsiteY41" fmla="*/ 4305861 h 4321171"/>
                  <a:gd name="connsiteX42" fmla="*/ 3204833 w 3344408"/>
                  <a:gd name="connsiteY42" fmla="*/ 4312165 h 4321171"/>
                  <a:gd name="connsiteX43" fmla="*/ 3185922 w 3344408"/>
                  <a:gd name="connsiteY43" fmla="*/ 4317569 h 4321171"/>
                  <a:gd name="connsiteX44" fmla="*/ 3176918 w 3344408"/>
                  <a:gd name="connsiteY44" fmla="*/ 4319370 h 4321171"/>
                  <a:gd name="connsiteX45" fmla="*/ 3167012 w 3344408"/>
                  <a:gd name="connsiteY45" fmla="*/ 4320271 h 4321171"/>
                  <a:gd name="connsiteX46" fmla="*/ 3156206 w 3344408"/>
                  <a:gd name="connsiteY46" fmla="*/ 4321171 h 4321171"/>
                  <a:gd name="connsiteX47" fmla="*/ 3146301 w 3344408"/>
                  <a:gd name="connsiteY47" fmla="*/ 4321171 h 4321171"/>
                  <a:gd name="connsiteX48" fmla="*/ 198107 w 3344408"/>
                  <a:gd name="connsiteY48" fmla="*/ 4321171 h 4321171"/>
                  <a:gd name="connsiteX49" fmla="*/ 188202 w 3344408"/>
                  <a:gd name="connsiteY49" fmla="*/ 4321171 h 4321171"/>
                  <a:gd name="connsiteX50" fmla="*/ 178297 w 3344408"/>
                  <a:gd name="connsiteY50" fmla="*/ 4320271 h 4321171"/>
                  <a:gd name="connsiteX51" fmla="*/ 168391 w 3344408"/>
                  <a:gd name="connsiteY51" fmla="*/ 4319370 h 4321171"/>
                  <a:gd name="connsiteX52" fmla="*/ 158486 w 3344408"/>
                  <a:gd name="connsiteY52" fmla="*/ 4317569 h 4321171"/>
                  <a:gd name="connsiteX53" fmla="*/ 139576 w 3344408"/>
                  <a:gd name="connsiteY53" fmla="*/ 4312165 h 4321171"/>
                  <a:gd name="connsiteX54" fmla="*/ 120665 w 3344408"/>
                  <a:gd name="connsiteY54" fmla="*/ 4305861 h 4321171"/>
                  <a:gd name="connsiteX55" fmla="*/ 104457 w 3344408"/>
                  <a:gd name="connsiteY55" fmla="*/ 4296855 h 4321171"/>
                  <a:gd name="connsiteX56" fmla="*/ 87347 w 3344408"/>
                  <a:gd name="connsiteY56" fmla="*/ 4286948 h 4321171"/>
                  <a:gd name="connsiteX57" fmla="*/ 72039 w 3344408"/>
                  <a:gd name="connsiteY57" fmla="*/ 4275240 h 4321171"/>
                  <a:gd name="connsiteX58" fmla="*/ 58532 w 3344408"/>
                  <a:gd name="connsiteY58" fmla="*/ 4262631 h 4321171"/>
                  <a:gd name="connsiteX59" fmla="*/ 45024 w 3344408"/>
                  <a:gd name="connsiteY59" fmla="*/ 4249122 h 4321171"/>
                  <a:gd name="connsiteX60" fmla="*/ 34219 w 3344408"/>
                  <a:gd name="connsiteY60" fmla="*/ 4233811 h 4321171"/>
                  <a:gd name="connsiteX61" fmla="*/ 23413 w 3344408"/>
                  <a:gd name="connsiteY61" fmla="*/ 4217600 h 4321171"/>
                  <a:gd name="connsiteX62" fmla="*/ 16209 w 3344408"/>
                  <a:gd name="connsiteY62" fmla="*/ 4199588 h 4321171"/>
                  <a:gd name="connsiteX63" fmla="*/ 9005 w 3344408"/>
                  <a:gd name="connsiteY63" fmla="*/ 4182476 h 4321171"/>
                  <a:gd name="connsiteX64" fmla="*/ 4503 w 3344408"/>
                  <a:gd name="connsiteY64" fmla="*/ 4162662 h 4321171"/>
                  <a:gd name="connsiteX65" fmla="*/ 1801 w 3344408"/>
                  <a:gd name="connsiteY65" fmla="*/ 4152755 h 4321171"/>
                  <a:gd name="connsiteX66" fmla="*/ 901 w 3344408"/>
                  <a:gd name="connsiteY66" fmla="*/ 4143749 h 4321171"/>
                  <a:gd name="connsiteX67" fmla="*/ 0 w 3344408"/>
                  <a:gd name="connsiteY67" fmla="*/ 4133842 h 4321171"/>
                  <a:gd name="connsiteX68" fmla="*/ 0 w 3344408"/>
                  <a:gd name="connsiteY68" fmla="*/ 4123035 h 4321171"/>
                  <a:gd name="connsiteX69" fmla="*/ 0 w 3344408"/>
                  <a:gd name="connsiteY69" fmla="*/ 197236 h 4321171"/>
                  <a:gd name="connsiteX70" fmla="*/ 0 w 3344408"/>
                  <a:gd name="connsiteY70" fmla="*/ 187329 h 4321171"/>
                  <a:gd name="connsiteX71" fmla="*/ 901 w 3344408"/>
                  <a:gd name="connsiteY71" fmla="*/ 177422 h 4321171"/>
                  <a:gd name="connsiteX72" fmla="*/ 1801 w 3344408"/>
                  <a:gd name="connsiteY72" fmla="*/ 167515 h 4321171"/>
                  <a:gd name="connsiteX73" fmla="*/ 4503 w 3344408"/>
                  <a:gd name="connsiteY73" fmla="*/ 156708 h 4321171"/>
                  <a:gd name="connsiteX74" fmla="*/ 9005 w 3344408"/>
                  <a:gd name="connsiteY74" fmla="*/ 138695 h 4321171"/>
                  <a:gd name="connsiteX75" fmla="*/ 16209 w 3344408"/>
                  <a:gd name="connsiteY75" fmla="*/ 119783 h 4321171"/>
                  <a:gd name="connsiteX76" fmla="*/ 23413 w 3344408"/>
                  <a:gd name="connsiteY76" fmla="*/ 102671 h 4321171"/>
                  <a:gd name="connsiteX77" fmla="*/ 34219 w 3344408"/>
                  <a:gd name="connsiteY77" fmla="*/ 87360 h 4321171"/>
                  <a:gd name="connsiteX78" fmla="*/ 45024 w 3344408"/>
                  <a:gd name="connsiteY78" fmla="*/ 71149 h 4321171"/>
                  <a:gd name="connsiteX79" fmla="*/ 58532 w 3344408"/>
                  <a:gd name="connsiteY79" fmla="*/ 56739 h 4321171"/>
                  <a:gd name="connsiteX80" fmla="*/ 72039 w 3344408"/>
                  <a:gd name="connsiteY80" fmla="*/ 44130 h 4321171"/>
                  <a:gd name="connsiteX81" fmla="*/ 87347 w 3344408"/>
                  <a:gd name="connsiteY81" fmla="*/ 32422 h 4321171"/>
                  <a:gd name="connsiteX82" fmla="*/ 104457 w 3344408"/>
                  <a:gd name="connsiteY82" fmla="*/ 23416 h 4321171"/>
                  <a:gd name="connsiteX83" fmla="*/ 120665 w 3344408"/>
                  <a:gd name="connsiteY83" fmla="*/ 15311 h 4321171"/>
                  <a:gd name="connsiteX84" fmla="*/ 139576 w 3344408"/>
                  <a:gd name="connsiteY84" fmla="*/ 8106 h 4321171"/>
                  <a:gd name="connsiteX85" fmla="*/ 158486 w 3344408"/>
                  <a:gd name="connsiteY85" fmla="*/ 3603 h 4321171"/>
                  <a:gd name="connsiteX86" fmla="*/ 168391 w 3344408"/>
                  <a:gd name="connsiteY86" fmla="*/ 1801 h 4321171"/>
                  <a:gd name="connsiteX87" fmla="*/ 178297 w 3344408"/>
                  <a:gd name="connsiteY87" fmla="*/ 901 h 432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344408" h="4321171">
                    <a:moveTo>
                      <a:pt x="328952" y="382051"/>
                    </a:moveTo>
                    <a:lnTo>
                      <a:pt x="328952" y="3944401"/>
                    </a:lnTo>
                    <a:lnTo>
                      <a:pt x="3015002" y="3944401"/>
                    </a:lnTo>
                    <a:lnTo>
                      <a:pt x="3015002" y="382051"/>
                    </a:lnTo>
                    <a:close/>
                    <a:moveTo>
                      <a:pt x="188202" y="0"/>
                    </a:moveTo>
                    <a:lnTo>
                      <a:pt x="198107" y="0"/>
                    </a:lnTo>
                    <a:lnTo>
                      <a:pt x="3146301" y="0"/>
                    </a:lnTo>
                    <a:lnTo>
                      <a:pt x="3156206" y="0"/>
                    </a:lnTo>
                    <a:lnTo>
                      <a:pt x="3167012" y="901"/>
                    </a:lnTo>
                    <a:lnTo>
                      <a:pt x="3176918" y="1801"/>
                    </a:lnTo>
                    <a:lnTo>
                      <a:pt x="3185922" y="3603"/>
                    </a:lnTo>
                    <a:lnTo>
                      <a:pt x="3204833" y="8106"/>
                    </a:lnTo>
                    <a:lnTo>
                      <a:pt x="3222842" y="15311"/>
                    </a:lnTo>
                    <a:lnTo>
                      <a:pt x="3240852" y="23416"/>
                    </a:lnTo>
                    <a:lnTo>
                      <a:pt x="3257061" y="32422"/>
                    </a:lnTo>
                    <a:lnTo>
                      <a:pt x="3271469" y="44130"/>
                    </a:lnTo>
                    <a:lnTo>
                      <a:pt x="3286777" y="56739"/>
                    </a:lnTo>
                    <a:lnTo>
                      <a:pt x="3299384" y="71149"/>
                    </a:lnTo>
                    <a:lnTo>
                      <a:pt x="3311090" y="87360"/>
                    </a:lnTo>
                    <a:lnTo>
                      <a:pt x="3320095" y="102671"/>
                    </a:lnTo>
                    <a:lnTo>
                      <a:pt x="3329100" y="119783"/>
                    </a:lnTo>
                    <a:lnTo>
                      <a:pt x="3336304" y="138695"/>
                    </a:lnTo>
                    <a:lnTo>
                      <a:pt x="3340806" y="156708"/>
                    </a:lnTo>
                    <a:lnTo>
                      <a:pt x="3342607" y="167515"/>
                    </a:lnTo>
                    <a:lnTo>
                      <a:pt x="3343508" y="177422"/>
                    </a:lnTo>
                    <a:lnTo>
                      <a:pt x="3344408" y="187329"/>
                    </a:lnTo>
                    <a:lnTo>
                      <a:pt x="3344408" y="197236"/>
                    </a:lnTo>
                    <a:lnTo>
                      <a:pt x="3344408" y="4123035"/>
                    </a:lnTo>
                    <a:lnTo>
                      <a:pt x="3344408" y="4133842"/>
                    </a:lnTo>
                    <a:lnTo>
                      <a:pt x="3343508" y="4143749"/>
                    </a:lnTo>
                    <a:lnTo>
                      <a:pt x="3342607" y="4152755"/>
                    </a:lnTo>
                    <a:lnTo>
                      <a:pt x="3340806" y="4162662"/>
                    </a:lnTo>
                    <a:lnTo>
                      <a:pt x="3336304" y="4182476"/>
                    </a:lnTo>
                    <a:lnTo>
                      <a:pt x="3329100" y="4199588"/>
                    </a:lnTo>
                    <a:lnTo>
                      <a:pt x="3320095" y="4217600"/>
                    </a:lnTo>
                    <a:lnTo>
                      <a:pt x="3311090" y="4233811"/>
                    </a:lnTo>
                    <a:lnTo>
                      <a:pt x="3299384" y="4249122"/>
                    </a:lnTo>
                    <a:lnTo>
                      <a:pt x="3286777" y="4262631"/>
                    </a:lnTo>
                    <a:lnTo>
                      <a:pt x="3271469" y="4275240"/>
                    </a:lnTo>
                    <a:lnTo>
                      <a:pt x="3257061" y="4286948"/>
                    </a:lnTo>
                    <a:lnTo>
                      <a:pt x="3240852" y="4296855"/>
                    </a:lnTo>
                    <a:lnTo>
                      <a:pt x="3222842" y="4305861"/>
                    </a:lnTo>
                    <a:lnTo>
                      <a:pt x="3204833" y="4312165"/>
                    </a:lnTo>
                    <a:lnTo>
                      <a:pt x="3185922" y="4317569"/>
                    </a:lnTo>
                    <a:lnTo>
                      <a:pt x="3176918" y="4319370"/>
                    </a:lnTo>
                    <a:lnTo>
                      <a:pt x="3167012" y="4320271"/>
                    </a:lnTo>
                    <a:lnTo>
                      <a:pt x="3156206" y="4321171"/>
                    </a:lnTo>
                    <a:lnTo>
                      <a:pt x="3146301" y="4321171"/>
                    </a:lnTo>
                    <a:lnTo>
                      <a:pt x="198107" y="4321171"/>
                    </a:lnTo>
                    <a:lnTo>
                      <a:pt x="188202" y="4321171"/>
                    </a:lnTo>
                    <a:lnTo>
                      <a:pt x="178297" y="4320271"/>
                    </a:lnTo>
                    <a:lnTo>
                      <a:pt x="168391" y="4319370"/>
                    </a:lnTo>
                    <a:lnTo>
                      <a:pt x="158486" y="4317569"/>
                    </a:lnTo>
                    <a:lnTo>
                      <a:pt x="139576" y="4312165"/>
                    </a:lnTo>
                    <a:lnTo>
                      <a:pt x="120665" y="4305861"/>
                    </a:lnTo>
                    <a:lnTo>
                      <a:pt x="104457" y="4296855"/>
                    </a:lnTo>
                    <a:lnTo>
                      <a:pt x="87347" y="4286948"/>
                    </a:lnTo>
                    <a:lnTo>
                      <a:pt x="72039" y="4275240"/>
                    </a:lnTo>
                    <a:lnTo>
                      <a:pt x="58532" y="4262631"/>
                    </a:lnTo>
                    <a:lnTo>
                      <a:pt x="45024" y="4249122"/>
                    </a:lnTo>
                    <a:lnTo>
                      <a:pt x="34219" y="4233811"/>
                    </a:lnTo>
                    <a:lnTo>
                      <a:pt x="23413" y="4217600"/>
                    </a:lnTo>
                    <a:lnTo>
                      <a:pt x="16209" y="4199588"/>
                    </a:lnTo>
                    <a:lnTo>
                      <a:pt x="9005" y="4182476"/>
                    </a:lnTo>
                    <a:lnTo>
                      <a:pt x="4503" y="4162662"/>
                    </a:lnTo>
                    <a:lnTo>
                      <a:pt x="1801" y="4152755"/>
                    </a:lnTo>
                    <a:lnTo>
                      <a:pt x="901" y="4143749"/>
                    </a:lnTo>
                    <a:lnTo>
                      <a:pt x="0" y="4133842"/>
                    </a:lnTo>
                    <a:lnTo>
                      <a:pt x="0" y="4123035"/>
                    </a:lnTo>
                    <a:lnTo>
                      <a:pt x="0" y="197236"/>
                    </a:lnTo>
                    <a:lnTo>
                      <a:pt x="0" y="187329"/>
                    </a:lnTo>
                    <a:lnTo>
                      <a:pt x="901" y="177422"/>
                    </a:lnTo>
                    <a:lnTo>
                      <a:pt x="1801" y="167515"/>
                    </a:lnTo>
                    <a:lnTo>
                      <a:pt x="4503" y="156708"/>
                    </a:lnTo>
                    <a:lnTo>
                      <a:pt x="9005" y="138695"/>
                    </a:lnTo>
                    <a:lnTo>
                      <a:pt x="16209" y="119783"/>
                    </a:lnTo>
                    <a:lnTo>
                      <a:pt x="23413" y="102671"/>
                    </a:lnTo>
                    <a:lnTo>
                      <a:pt x="34219" y="87360"/>
                    </a:lnTo>
                    <a:lnTo>
                      <a:pt x="45024" y="71149"/>
                    </a:lnTo>
                    <a:lnTo>
                      <a:pt x="58532" y="56739"/>
                    </a:lnTo>
                    <a:lnTo>
                      <a:pt x="72039" y="44130"/>
                    </a:lnTo>
                    <a:lnTo>
                      <a:pt x="87347" y="32422"/>
                    </a:lnTo>
                    <a:lnTo>
                      <a:pt x="104457" y="23416"/>
                    </a:lnTo>
                    <a:lnTo>
                      <a:pt x="120665" y="15311"/>
                    </a:lnTo>
                    <a:lnTo>
                      <a:pt x="139576" y="8106"/>
                    </a:lnTo>
                    <a:lnTo>
                      <a:pt x="158486" y="3603"/>
                    </a:lnTo>
                    <a:lnTo>
                      <a:pt x="168391" y="1801"/>
                    </a:lnTo>
                    <a:lnTo>
                      <a:pt x="178297" y="901"/>
                    </a:lnTo>
                    <a:close/>
                  </a:path>
                </a:pathLst>
              </a:custGeom>
              <a:solidFill>
                <a:schemeClr val="tx1">
                  <a:lumMod val="85000"/>
                  <a:lumOff val="15000"/>
                </a:schemeClr>
              </a:solidFill>
              <a:ln>
                <a:noFill/>
              </a:ln>
            </p:spPr>
            <p:txBody>
              <a:bodyP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n-lt"/>
                  <a:ea typeface="+mn-ea"/>
                  <a:cs typeface="+mn-cs"/>
                </a:endParaRPr>
              </a:p>
            </p:txBody>
          </p:sp>
          <p:sp>
            <p:nvSpPr>
              <p:cNvPr id="6162" name="Freeform 13"/>
              <p:cNvSpPr/>
              <p:nvPr/>
            </p:nvSpPr>
            <p:spPr>
              <a:xfrm>
                <a:off x="4386067" y="1942690"/>
                <a:ext cx="72020" cy="72020"/>
              </a:xfrm>
              <a:custGeom>
                <a:avLst/>
                <a:gdLst>
                  <a:gd name="txL" fmla="*/ 0 w 78"/>
                  <a:gd name="txT" fmla="*/ 0 h 78"/>
                  <a:gd name="txR" fmla="*/ 78 w 78"/>
                  <a:gd name="txB" fmla="*/ 78 h 7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78" h="78">
                    <a:moveTo>
                      <a:pt x="78" y="39"/>
                    </a:moveTo>
                    <a:lnTo>
                      <a:pt x="78" y="46"/>
                    </a:lnTo>
                    <a:lnTo>
                      <a:pt x="74" y="54"/>
                    </a:lnTo>
                    <a:lnTo>
                      <a:pt x="71" y="60"/>
                    </a:lnTo>
                    <a:lnTo>
                      <a:pt x="67" y="66"/>
                    </a:lnTo>
                    <a:lnTo>
                      <a:pt x="60" y="71"/>
                    </a:lnTo>
                    <a:lnTo>
                      <a:pt x="54" y="74"/>
                    </a:lnTo>
                    <a:lnTo>
                      <a:pt x="47" y="77"/>
                    </a:lnTo>
                    <a:lnTo>
                      <a:pt x="39" y="78"/>
                    </a:lnTo>
                    <a:lnTo>
                      <a:pt x="31" y="77"/>
                    </a:lnTo>
                    <a:lnTo>
                      <a:pt x="24" y="74"/>
                    </a:lnTo>
                    <a:lnTo>
                      <a:pt x="17" y="71"/>
                    </a:lnTo>
                    <a:lnTo>
                      <a:pt x="12" y="66"/>
                    </a:lnTo>
                    <a:lnTo>
                      <a:pt x="6" y="60"/>
                    </a:lnTo>
                    <a:lnTo>
                      <a:pt x="3" y="54"/>
                    </a:lnTo>
                    <a:lnTo>
                      <a:pt x="1" y="46"/>
                    </a:lnTo>
                    <a:lnTo>
                      <a:pt x="0" y="39"/>
                    </a:lnTo>
                    <a:lnTo>
                      <a:pt x="1" y="31"/>
                    </a:lnTo>
                    <a:lnTo>
                      <a:pt x="3" y="24"/>
                    </a:lnTo>
                    <a:lnTo>
                      <a:pt x="6" y="17"/>
                    </a:lnTo>
                    <a:lnTo>
                      <a:pt x="12" y="11"/>
                    </a:lnTo>
                    <a:lnTo>
                      <a:pt x="17" y="6"/>
                    </a:lnTo>
                    <a:lnTo>
                      <a:pt x="24" y="3"/>
                    </a:lnTo>
                    <a:lnTo>
                      <a:pt x="31" y="1"/>
                    </a:lnTo>
                    <a:lnTo>
                      <a:pt x="39" y="0"/>
                    </a:lnTo>
                    <a:lnTo>
                      <a:pt x="47" y="1"/>
                    </a:lnTo>
                    <a:lnTo>
                      <a:pt x="54" y="3"/>
                    </a:lnTo>
                    <a:lnTo>
                      <a:pt x="60" y="6"/>
                    </a:lnTo>
                    <a:lnTo>
                      <a:pt x="67" y="11"/>
                    </a:lnTo>
                    <a:lnTo>
                      <a:pt x="71" y="17"/>
                    </a:lnTo>
                    <a:lnTo>
                      <a:pt x="74" y="24"/>
                    </a:lnTo>
                    <a:lnTo>
                      <a:pt x="78" y="31"/>
                    </a:lnTo>
                    <a:lnTo>
                      <a:pt x="78" y="39"/>
                    </a:lnTo>
                    <a:close/>
                  </a:path>
                </a:pathLst>
              </a:custGeom>
              <a:solidFill>
                <a:srgbClr val="FEFEFE"/>
              </a:solidFill>
              <a:ln w="9525">
                <a:noFill/>
              </a:ln>
            </p:spPr>
            <p:txBody>
              <a:bodyPr/>
              <a:p>
                <a:endParaRPr lang="zh-CN" altLang="en-US" dirty="0">
                  <a:latin typeface="Arial" panose="020B0604020202020204" pitchFamily="34" charset="0"/>
                </a:endParaRPr>
              </a:p>
            </p:txBody>
          </p:sp>
          <p:sp>
            <p:nvSpPr>
              <p:cNvPr id="14" name="Freeform 14"/>
              <p:cNvSpPr/>
              <p:nvPr/>
            </p:nvSpPr>
            <p:spPr bwMode="auto">
              <a:xfrm>
                <a:off x="4328492" y="5827036"/>
                <a:ext cx="182048" cy="183588"/>
              </a:xfrm>
              <a:custGeom>
                <a:avLst/>
                <a:gdLst>
                  <a:gd name="T0" fmla="*/ 207 w 207"/>
                  <a:gd name="T1" fmla="*/ 113 h 207"/>
                  <a:gd name="T2" fmla="*/ 203 w 207"/>
                  <a:gd name="T3" fmla="*/ 134 h 207"/>
                  <a:gd name="T4" fmla="*/ 196 w 207"/>
                  <a:gd name="T5" fmla="*/ 152 h 207"/>
                  <a:gd name="T6" fmla="*/ 184 w 207"/>
                  <a:gd name="T7" fmla="*/ 169 h 207"/>
                  <a:gd name="T8" fmla="*/ 170 w 207"/>
                  <a:gd name="T9" fmla="*/ 183 h 207"/>
                  <a:gd name="T10" fmla="*/ 153 w 207"/>
                  <a:gd name="T11" fmla="*/ 194 h 207"/>
                  <a:gd name="T12" fmla="*/ 135 w 207"/>
                  <a:gd name="T13" fmla="*/ 202 h 207"/>
                  <a:gd name="T14" fmla="*/ 115 w 207"/>
                  <a:gd name="T15" fmla="*/ 206 h 207"/>
                  <a:gd name="T16" fmla="*/ 93 w 207"/>
                  <a:gd name="T17" fmla="*/ 206 h 207"/>
                  <a:gd name="T18" fmla="*/ 74 w 207"/>
                  <a:gd name="T19" fmla="*/ 202 h 207"/>
                  <a:gd name="T20" fmla="*/ 55 w 207"/>
                  <a:gd name="T21" fmla="*/ 194 h 207"/>
                  <a:gd name="T22" fmla="*/ 38 w 207"/>
                  <a:gd name="T23" fmla="*/ 183 h 207"/>
                  <a:gd name="T24" fmla="*/ 24 w 207"/>
                  <a:gd name="T25" fmla="*/ 169 h 207"/>
                  <a:gd name="T26" fmla="*/ 13 w 207"/>
                  <a:gd name="T27" fmla="*/ 152 h 207"/>
                  <a:gd name="T28" fmla="*/ 6 w 207"/>
                  <a:gd name="T29" fmla="*/ 134 h 207"/>
                  <a:gd name="T30" fmla="*/ 1 w 207"/>
                  <a:gd name="T31" fmla="*/ 113 h 207"/>
                  <a:gd name="T32" fmla="*/ 1 w 207"/>
                  <a:gd name="T33" fmla="*/ 93 h 207"/>
                  <a:gd name="T34" fmla="*/ 6 w 207"/>
                  <a:gd name="T35" fmla="*/ 72 h 207"/>
                  <a:gd name="T36" fmla="*/ 13 w 207"/>
                  <a:gd name="T37" fmla="*/ 54 h 207"/>
                  <a:gd name="T38" fmla="*/ 24 w 207"/>
                  <a:gd name="T39" fmla="*/ 38 h 207"/>
                  <a:gd name="T40" fmla="*/ 38 w 207"/>
                  <a:gd name="T41" fmla="*/ 24 h 207"/>
                  <a:gd name="T42" fmla="*/ 55 w 207"/>
                  <a:gd name="T43" fmla="*/ 12 h 207"/>
                  <a:gd name="T44" fmla="*/ 74 w 207"/>
                  <a:gd name="T45" fmla="*/ 4 h 207"/>
                  <a:gd name="T46" fmla="*/ 93 w 207"/>
                  <a:gd name="T47" fmla="*/ 0 h 207"/>
                  <a:gd name="T48" fmla="*/ 115 w 207"/>
                  <a:gd name="T49" fmla="*/ 0 h 207"/>
                  <a:gd name="T50" fmla="*/ 135 w 207"/>
                  <a:gd name="T51" fmla="*/ 4 h 207"/>
                  <a:gd name="T52" fmla="*/ 153 w 207"/>
                  <a:gd name="T53" fmla="*/ 12 h 207"/>
                  <a:gd name="T54" fmla="*/ 170 w 207"/>
                  <a:gd name="T55" fmla="*/ 24 h 207"/>
                  <a:gd name="T56" fmla="*/ 184 w 207"/>
                  <a:gd name="T57" fmla="*/ 38 h 207"/>
                  <a:gd name="T58" fmla="*/ 196 w 207"/>
                  <a:gd name="T59" fmla="*/ 54 h 207"/>
                  <a:gd name="T60" fmla="*/ 203 w 207"/>
                  <a:gd name="T61" fmla="*/ 72 h 207"/>
                  <a:gd name="T62" fmla="*/ 207 w 207"/>
                  <a:gd name="T63" fmla="*/ 9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7" h="207">
                    <a:moveTo>
                      <a:pt x="207" y="103"/>
                    </a:moveTo>
                    <a:lnTo>
                      <a:pt x="207" y="113"/>
                    </a:lnTo>
                    <a:lnTo>
                      <a:pt x="205" y="124"/>
                    </a:lnTo>
                    <a:lnTo>
                      <a:pt x="203" y="134"/>
                    </a:lnTo>
                    <a:lnTo>
                      <a:pt x="200" y="143"/>
                    </a:lnTo>
                    <a:lnTo>
                      <a:pt x="196" y="152"/>
                    </a:lnTo>
                    <a:lnTo>
                      <a:pt x="190" y="161"/>
                    </a:lnTo>
                    <a:lnTo>
                      <a:pt x="184" y="169"/>
                    </a:lnTo>
                    <a:lnTo>
                      <a:pt x="177" y="176"/>
                    </a:lnTo>
                    <a:lnTo>
                      <a:pt x="170" y="183"/>
                    </a:lnTo>
                    <a:lnTo>
                      <a:pt x="162" y="189"/>
                    </a:lnTo>
                    <a:lnTo>
                      <a:pt x="153" y="194"/>
                    </a:lnTo>
                    <a:lnTo>
                      <a:pt x="145" y="198"/>
                    </a:lnTo>
                    <a:lnTo>
                      <a:pt x="135" y="202"/>
                    </a:lnTo>
                    <a:lnTo>
                      <a:pt x="125" y="205"/>
                    </a:lnTo>
                    <a:lnTo>
                      <a:pt x="115" y="206"/>
                    </a:lnTo>
                    <a:lnTo>
                      <a:pt x="104" y="207"/>
                    </a:lnTo>
                    <a:lnTo>
                      <a:pt x="93" y="206"/>
                    </a:lnTo>
                    <a:lnTo>
                      <a:pt x="83" y="205"/>
                    </a:lnTo>
                    <a:lnTo>
                      <a:pt x="74" y="202"/>
                    </a:lnTo>
                    <a:lnTo>
                      <a:pt x="64" y="198"/>
                    </a:lnTo>
                    <a:lnTo>
                      <a:pt x="55" y="194"/>
                    </a:lnTo>
                    <a:lnTo>
                      <a:pt x="47" y="189"/>
                    </a:lnTo>
                    <a:lnTo>
                      <a:pt x="38" y="183"/>
                    </a:lnTo>
                    <a:lnTo>
                      <a:pt x="30" y="176"/>
                    </a:lnTo>
                    <a:lnTo>
                      <a:pt x="24" y="169"/>
                    </a:lnTo>
                    <a:lnTo>
                      <a:pt x="19" y="161"/>
                    </a:lnTo>
                    <a:lnTo>
                      <a:pt x="13" y="152"/>
                    </a:lnTo>
                    <a:lnTo>
                      <a:pt x="9" y="143"/>
                    </a:lnTo>
                    <a:lnTo>
                      <a:pt x="6" y="134"/>
                    </a:lnTo>
                    <a:lnTo>
                      <a:pt x="2" y="124"/>
                    </a:lnTo>
                    <a:lnTo>
                      <a:pt x="1" y="113"/>
                    </a:lnTo>
                    <a:lnTo>
                      <a:pt x="0" y="103"/>
                    </a:lnTo>
                    <a:lnTo>
                      <a:pt x="1" y="93"/>
                    </a:lnTo>
                    <a:lnTo>
                      <a:pt x="2" y="82"/>
                    </a:lnTo>
                    <a:lnTo>
                      <a:pt x="6" y="72"/>
                    </a:lnTo>
                    <a:lnTo>
                      <a:pt x="9" y="62"/>
                    </a:lnTo>
                    <a:lnTo>
                      <a:pt x="13" y="54"/>
                    </a:lnTo>
                    <a:lnTo>
                      <a:pt x="19" y="45"/>
                    </a:lnTo>
                    <a:lnTo>
                      <a:pt x="24" y="38"/>
                    </a:lnTo>
                    <a:lnTo>
                      <a:pt x="30" y="30"/>
                    </a:lnTo>
                    <a:lnTo>
                      <a:pt x="38" y="24"/>
                    </a:lnTo>
                    <a:lnTo>
                      <a:pt x="47" y="17"/>
                    </a:lnTo>
                    <a:lnTo>
                      <a:pt x="55" y="12"/>
                    </a:lnTo>
                    <a:lnTo>
                      <a:pt x="64" y="7"/>
                    </a:lnTo>
                    <a:lnTo>
                      <a:pt x="74" y="4"/>
                    </a:lnTo>
                    <a:lnTo>
                      <a:pt x="83" y="2"/>
                    </a:lnTo>
                    <a:lnTo>
                      <a:pt x="93" y="0"/>
                    </a:lnTo>
                    <a:lnTo>
                      <a:pt x="104" y="0"/>
                    </a:lnTo>
                    <a:lnTo>
                      <a:pt x="115" y="0"/>
                    </a:lnTo>
                    <a:lnTo>
                      <a:pt x="125" y="2"/>
                    </a:lnTo>
                    <a:lnTo>
                      <a:pt x="135" y="4"/>
                    </a:lnTo>
                    <a:lnTo>
                      <a:pt x="145" y="7"/>
                    </a:lnTo>
                    <a:lnTo>
                      <a:pt x="153" y="12"/>
                    </a:lnTo>
                    <a:lnTo>
                      <a:pt x="162" y="17"/>
                    </a:lnTo>
                    <a:lnTo>
                      <a:pt x="170" y="24"/>
                    </a:lnTo>
                    <a:lnTo>
                      <a:pt x="177" y="30"/>
                    </a:lnTo>
                    <a:lnTo>
                      <a:pt x="184" y="38"/>
                    </a:lnTo>
                    <a:lnTo>
                      <a:pt x="190" y="45"/>
                    </a:lnTo>
                    <a:lnTo>
                      <a:pt x="196" y="54"/>
                    </a:lnTo>
                    <a:lnTo>
                      <a:pt x="200" y="62"/>
                    </a:lnTo>
                    <a:lnTo>
                      <a:pt x="203" y="72"/>
                    </a:lnTo>
                    <a:lnTo>
                      <a:pt x="205" y="82"/>
                    </a:lnTo>
                    <a:lnTo>
                      <a:pt x="207" y="93"/>
                    </a:lnTo>
                    <a:lnTo>
                      <a:pt x="207" y="103"/>
                    </a:lnTo>
                    <a:close/>
                  </a:path>
                </a:pathLst>
              </a:custGeom>
              <a:solidFill>
                <a:schemeClr val="tx1">
                  <a:lumMod val="85000"/>
                  <a:lumOff val="15000"/>
                </a:schemeClr>
              </a:solidFill>
              <a:ln>
                <a:noFill/>
              </a:ln>
            </p:spPr>
            <p:txBody>
              <a:bodyP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n-lt"/>
                  <a:ea typeface="+mn-ea"/>
                  <a:cs typeface="+mn-cs"/>
                </a:endParaRPr>
              </a:p>
            </p:txBody>
          </p:sp>
          <p:sp>
            <p:nvSpPr>
              <p:cNvPr id="15" name="Freeform 27"/>
              <p:cNvSpPr/>
              <p:nvPr/>
            </p:nvSpPr>
            <p:spPr bwMode="auto">
              <a:xfrm>
                <a:off x="4386062" y="1942121"/>
                <a:ext cx="71575" cy="73124"/>
              </a:xfrm>
              <a:custGeom>
                <a:avLst/>
                <a:gdLst>
                  <a:gd name="T0" fmla="*/ 39 w 78"/>
                  <a:gd name="T1" fmla="*/ 78 h 78"/>
                  <a:gd name="T2" fmla="*/ 31 w 78"/>
                  <a:gd name="T3" fmla="*/ 77 h 78"/>
                  <a:gd name="T4" fmla="*/ 24 w 78"/>
                  <a:gd name="T5" fmla="*/ 74 h 78"/>
                  <a:gd name="T6" fmla="*/ 17 w 78"/>
                  <a:gd name="T7" fmla="*/ 71 h 78"/>
                  <a:gd name="T8" fmla="*/ 12 w 78"/>
                  <a:gd name="T9" fmla="*/ 66 h 78"/>
                  <a:gd name="T10" fmla="*/ 6 w 78"/>
                  <a:gd name="T11" fmla="*/ 60 h 78"/>
                  <a:gd name="T12" fmla="*/ 3 w 78"/>
                  <a:gd name="T13" fmla="*/ 54 h 78"/>
                  <a:gd name="T14" fmla="*/ 1 w 78"/>
                  <a:gd name="T15" fmla="*/ 46 h 78"/>
                  <a:gd name="T16" fmla="*/ 0 w 78"/>
                  <a:gd name="T17" fmla="*/ 39 h 78"/>
                  <a:gd name="T18" fmla="*/ 1 w 78"/>
                  <a:gd name="T19" fmla="*/ 31 h 78"/>
                  <a:gd name="T20" fmla="*/ 3 w 78"/>
                  <a:gd name="T21" fmla="*/ 24 h 78"/>
                  <a:gd name="T22" fmla="*/ 6 w 78"/>
                  <a:gd name="T23" fmla="*/ 17 h 78"/>
                  <a:gd name="T24" fmla="*/ 12 w 78"/>
                  <a:gd name="T25" fmla="*/ 11 h 78"/>
                  <a:gd name="T26" fmla="*/ 17 w 78"/>
                  <a:gd name="T27" fmla="*/ 6 h 78"/>
                  <a:gd name="T28" fmla="*/ 24 w 78"/>
                  <a:gd name="T29" fmla="*/ 3 h 78"/>
                  <a:gd name="T30" fmla="*/ 31 w 78"/>
                  <a:gd name="T31" fmla="*/ 1 h 78"/>
                  <a:gd name="T32" fmla="*/ 39 w 78"/>
                  <a:gd name="T33" fmla="*/ 0 h 78"/>
                  <a:gd name="T34" fmla="*/ 47 w 78"/>
                  <a:gd name="T35" fmla="*/ 1 h 78"/>
                  <a:gd name="T36" fmla="*/ 54 w 78"/>
                  <a:gd name="T37" fmla="*/ 3 h 78"/>
                  <a:gd name="T38" fmla="*/ 60 w 78"/>
                  <a:gd name="T39" fmla="*/ 6 h 78"/>
                  <a:gd name="T40" fmla="*/ 67 w 78"/>
                  <a:gd name="T41" fmla="*/ 11 h 78"/>
                  <a:gd name="T42" fmla="*/ 71 w 78"/>
                  <a:gd name="T43" fmla="*/ 17 h 78"/>
                  <a:gd name="T44" fmla="*/ 74 w 78"/>
                  <a:gd name="T45" fmla="*/ 24 h 78"/>
                  <a:gd name="T46" fmla="*/ 78 w 78"/>
                  <a:gd name="T47" fmla="*/ 31 h 78"/>
                  <a:gd name="T48" fmla="*/ 78 w 78"/>
                  <a:gd name="T49" fmla="*/ 39 h 78"/>
                  <a:gd name="T50" fmla="*/ 78 w 78"/>
                  <a:gd name="T51" fmla="*/ 46 h 78"/>
                  <a:gd name="T52" fmla="*/ 74 w 78"/>
                  <a:gd name="T53" fmla="*/ 54 h 78"/>
                  <a:gd name="T54" fmla="*/ 71 w 78"/>
                  <a:gd name="T55" fmla="*/ 60 h 78"/>
                  <a:gd name="T56" fmla="*/ 67 w 78"/>
                  <a:gd name="T57" fmla="*/ 66 h 78"/>
                  <a:gd name="T58" fmla="*/ 60 w 78"/>
                  <a:gd name="T59" fmla="*/ 71 h 78"/>
                  <a:gd name="T60" fmla="*/ 54 w 78"/>
                  <a:gd name="T61" fmla="*/ 74 h 78"/>
                  <a:gd name="T62" fmla="*/ 47 w 78"/>
                  <a:gd name="T63" fmla="*/ 77 h 78"/>
                  <a:gd name="T64" fmla="*/ 39 w 78"/>
                  <a:gd name="T6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39" y="78"/>
                    </a:moveTo>
                    <a:lnTo>
                      <a:pt x="31" y="77"/>
                    </a:lnTo>
                    <a:lnTo>
                      <a:pt x="24" y="74"/>
                    </a:lnTo>
                    <a:lnTo>
                      <a:pt x="17" y="71"/>
                    </a:lnTo>
                    <a:lnTo>
                      <a:pt x="12" y="66"/>
                    </a:lnTo>
                    <a:lnTo>
                      <a:pt x="6" y="60"/>
                    </a:lnTo>
                    <a:lnTo>
                      <a:pt x="3" y="54"/>
                    </a:lnTo>
                    <a:lnTo>
                      <a:pt x="1" y="46"/>
                    </a:lnTo>
                    <a:lnTo>
                      <a:pt x="0" y="39"/>
                    </a:lnTo>
                    <a:lnTo>
                      <a:pt x="1" y="31"/>
                    </a:lnTo>
                    <a:lnTo>
                      <a:pt x="3" y="24"/>
                    </a:lnTo>
                    <a:lnTo>
                      <a:pt x="6" y="17"/>
                    </a:lnTo>
                    <a:lnTo>
                      <a:pt x="12" y="11"/>
                    </a:lnTo>
                    <a:lnTo>
                      <a:pt x="17" y="6"/>
                    </a:lnTo>
                    <a:lnTo>
                      <a:pt x="24" y="3"/>
                    </a:lnTo>
                    <a:lnTo>
                      <a:pt x="31" y="1"/>
                    </a:lnTo>
                    <a:lnTo>
                      <a:pt x="39" y="0"/>
                    </a:lnTo>
                    <a:lnTo>
                      <a:pt x="47" y="1"/>
                    </a:lnTo>
                    <a:lnTo>
                      <a:pt x="54" y="3"/>
                    </a:lnTo>
                    <a:lnTo>
                      <a:pt x="60" y="6"/>
                    </a:lnTo>
                    <a:lnTo>
                      <a:pt x="67" y="11"/>
                    </a:lnTo>
                    <a:lnTo>
                      <a:pt x="71" y="17"/>
                    </a:lnTo>
                    <a:lnTo>
                      <a:pt x="74" y="24"/>
                    </a:lnTo>
                    <a:lnTo>
                      <a:pt x="78" y="31"/>
                    </a:lnTo>
                    <a:lnTo>
                      <a:pt x="78" y="39"/>
                    </a:lnTo>
                    <a:lnTo>
                      <a:pt x="78" y="46"/>
                    </a:lnTo>
                    <a:lnTo>
                      <a:pt x="74" y="54"/>
                    </a:lnTo>
                    <a:lnTo>
                      <a:pt x="71" y="60"/>
                    </a:lnTo>
                    <a:lnTo>
                      <a:pt x="67" y="66"/>
                    </a:lnTo>
                    <a:lnTo>
                      <a:pt x="60" y="71"/>
                    </a:lnTo>
                    <a:lnTo>
                      <a:pt x="54" y="74"/>
                    </a:lnTo>
                    <a:lnTo>
                      <a:pt x="47" y="77"/>
                    </a:lnTo>
                    <a:lnTo>
                      <a:pt x="39" y="78"/>
                    </a:lnTo>
                    <a:close/>
                  </a:path>
                </a:pathLst>
              </a:custGeom>
              <a:solidFill>
                <a:schemeClr val="tx1">
                  <a:lumMod val="85000"/>
                  <a:lumOff val="15000"/>
                </a:schemeClr>
              </a:solidFill>
              <a:ln>
                <a:noFill/>
              </a:ln>
            </p:spPr>
            <p:txBody>
              <a:bodyP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16" name="矩形 15"/>
            <p:cNvSpPr/>
            <p:nvPr/>
          </p:nvSpPr>
          <p:spPr>
            <a:xfrm>
              <a:off x="1682" y="3033"/>
              <a:ext cx="4424" cy="5956"/>
            </a:xfrm>
            <a:prstGeom prst="rect">
              <a:avLst/>
            </a:pr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5" name="组合 16"/>
            <p:cNvGrpSpPr/>
            <p:nvPr/>
          </p:nvGrpSpPr>
          <p:grpSpPr>
            <a:xfrm>
              <a:off x="3108" y="4320"/>
              <a:ext cx="1464" cy="1225"/>
              <a:chOff x="4178300" y="4422775"/>
              <a:chExt cx="388938" cy="325438"/>
            </a:xfrm>
            <a:solidFill>
              <a:srgbClr val="1E90B4"/>
            </a:solidFill>
          </p:grpSpPr>
          <p:sp>
            <p:nvSpPr>
              <p:cNvPr id="18" name="Freeform 5"/>
              <p:cNvSpPr>
                <a:spLocks noEditPoints="1"/>
              </p:cNvSpPr>
              <p:nvPr/>
            </p:nvSpPr>
            <p:spPr bwMode="auto">
              <a:xfrm>
                <a:off x="4330700" y="4530725"/>
                <a:ext cx="236538" cy="217488"/>
              </a:xfrm>
              <a:custGeom>
                <a:avLst/>
                <a:gdLst>
                  <a:gd name="T0" fmla="*/ 742 w 744"/>
                  <a:gd name="T1" fmla="*/ 283 h 683"/>
                  <a:gd name="T2" fmla="*/ 727 w 744"/>
                  <a:gd name="T3" fmla="*/ 221 h 683"/>
                  <a:gd name="T4" fmla="*/ 699 w 744"/>
                  <a:gd name="T5" fmla="*/ 164 h 683"/>
                  <a:gd name="T6" fmla="*/ 659 w 744"/>
                  <a:gd name="T7" fmla="*/ 114 h 683"/>
                  <a:gd name="T8" fmla="*/ 608 w 744"/>
                  <a:gd name="T9" fmla="*/ 72 h 683"/>
                  <a:gd name="T10" fmla="*/ 549 w 744"/>
                  <a:gd name="T11" fmla="*/ 37 h 683"/>
                  <a:gd name="T12" fmla="*/ 483 w 744"/>
                  <a:gd name="T13" fmla="*/ 14 h 683"/>
                  <a:gd name="T14" fmla="*/ 410 w 744"/>
                  <a:gd name="T15" fmla="*/ 1 h 683"/>
                  <a:gd name="T16" fmla="*/ 353 w 744"/>
                  <a:gd name="T17" fmla="*/ 0 h 683"/>
                  <a:gd name="T18" fmla="*/ 278 w 744"/>
                  <a:gd name="T19" fmla="*/ 9 h 683"/>
                  <a:gd name="T20" fmla="*/ 210 w 744"/>
                  <a:gd name="T21" fmla="*/ 30 h 683"/>
                  <a:gd name="T22" fmla="*/ 148 w 744"/>
                  <a:gd name="T23" fmla="*/ 63 h 683"/>
                  <a:gd name="T24" fmla="*/ 96 w 744"/>
                  <a:gd name="T25" fmla="*/ 102 h 683"/>
                  <a:gd name="T26" fmla="*/ 53 w 744"/>
                  <a:gd name="T27" fmla="*/ 151 h 683"/>
                  <a:gd name="T28" fmla="*/ 22 w 744"/>
                  <a:gd name="T29" fmla="*/ 206 h 683"/>
                  <a:gd name="T30" fmla="*/ 3 w 744"/>
                  <a:gd name="T31" fmla="*/ 267 h 683"/>
                  <a:gd name="T32" fmla="*/ 0 w 744"/>
                  <a:gd name="T33" fmla="*/ 316 h 683"/>
                  <a:gd name="T34" fmla="*/ 7 w 744"/>
                  <a:gd name="T35" fmla="*/ 379 h 683"/>
                  <a:gd name="T36" fmla="*/ 29 w 744"/>
                  <a:gd name="T37" fmla="*/ 438 h 683"/>
                  <a:gd name="T38" fmla="*/ 62 w 744"/>
                  <a:gd name="T39" fmla="*/ 492 h 683"/>
                  <a:gd name="T40" fmla="*/ 108 w 744"/>
                  <a:gd name="T41" fmla="*/ 538 h 683"/>
                  <a:gd name="T42" fmla="*/ 163 w 744"/>
                  <a:gd name="T43" fmla="*/ 577 h 683"/>
                  <a:gd name="T44" fmla="*/ 226 w 744"/>
                  <a:gd name="T45" fmla="*/ 606 h 683"/>
                  <a:gd name="T46" fmla="*/ 297 w 744"/>
                  <a:gd name="T47" fmla="*/ 625 h 683"/>
                  <a:gd name="T48" fmla="*/ 371 w 744"/>
                  <a:gd name="T49" fmla="*/ 631 h 683"/>
                  <a:gd name="T50" fmla="*/ 462 w 744"/>
                  <a:gd name="T51" fmla="*/ 621 h 683"/>
                  <a:gd name="T52" fmla="*/ 593 w 744"/>
                  <a:gd name="T53" fmla="*/ 569 h 683"/>
                  <a:gd name="T54" fmla="*/ 656 w 744"/>
                  <a:gd name="T55" fmla="*/ 520 h 683"/>
                  <a:gd name="T56" fmla="*/ 703 w 744"/>
                  <a:gd name="T57" fmla="*/ 459 h 683"/>
                  <a:gd name="T58" fmla="*/ 734 w 744"/>
                  <a:gd name="T59" fmla="*/ 390 h 683"/>
                  <a:gd name="T60" fmla="*/ 744 w 744"/>
                  <a:gd name="T61" fmla="*/ 316 h 683"/>
                  <a:gd name="T62" fmla="*/ 248 w 744"/>
                  <a:gd name="T63" fmla="*/ 273 h 683"/>
                  <a:gd name="T64" fmla="*/ 217 w 744"/>
                  <a:gd name="T65" fmla="*/ 252 h 683"/>
                  <a:gd name="T66" fmla="*/ 208 w 744"/>
                  <a:gd name="T67" fmla="*/ 224 h 683"/>
                  <a:gd name="T68" fmla="*/ 223 w 744"/>
                  <a:gd name="T69" fmla="*/ 187 h 683"/>
                  <a:gd name="T70" fmla="*/ 257 w 744"/>
                  <a:gd name="T71" fmla="*/ 173 h 683"/>
                  <a:gd name="T72" fmla="*/ 285 w 744"/>
                  <a:gd name="T73" fmla="*/ 182 h 683"/>
                  <a:gd name="T74" fmla="*/ 306 w 744"/>
                  <a:gd name="T75" fmla="*/ 213 h 683"/>
                  <a:gd name="T76" fmla="*/ 304 w 744"/>
                  <a:gd name="T77" fmla="*/ 242 h 683"/>
                  <a:gd name="T78" fmla="*/ 277 w 744"/>
                  <a:gd name="T79" fmla="*/ 269 h 683"/>
                  <a:gd name="T80" fmla="*/ 499 w 744"/>
                  <a:gd name="T81" fmla="*/ 274 h 683"/>
                  <a:gd name="T82" fmla="*/ 471 w 744"/>
                  <a:gd name="T83" fmla="*/ 264 h 683"/>
                  <a:gd name="T84" fmla="*/ 450 w 744"/>
                  <a:gd name="T85" fmla="*/ 233 h 683"/>
                  <a:gd name="T86" fmla="*/ 453 w 744"/>
                  <a:gd name="T87" fmla="*/ 204 h 683"/>
                  <a:gd name="T88" fmla="*/ 479 w 744"/>
                  <a:gd name="T89" fmla="*/ 177 h 683"/>
                  <a:gd name="T90" fmla="*/ 509 w 744"/>
                  <a:gd name="T91" fmla="*/ 173 h 683"/>
                  <a:gd name="T92" fmla="*/ 541 w 744"/>
                  <a:gd name="T93" fmla="*/ 194 h 683"/>
                  <a:gd name="T94" fmla="*/ 549 w 744"/>
                  <a:gd name="T95" fmla="*/ 224 h 683"/>
                  <a:gd name="T96" fmla="*/ 534 w 744"/>
                  <a:gd name="T97" fmla="*/ 259 h 683"/>
                  <a:gd name="T98" fmla="*/ 499 w 744"/>
                  <a:gd name="T99" fmla="*/ 274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4" h="683">
                    <a:moveTo>
                      <a:pt x="744" y="316"/>
                    </a:moveTo>
                    <a:lnTo>
                      <a:pt x="744" y="316"/>
                    </a:lnTo>
                    <a:lnTo>
                      <a:pt x="743" y="299"/>
                    </a:lnTo>
                    <a:lnTo>
                      <a:pt x="742" y="283"/>
                    </a:lnTo>
                    <a:lnTo>
                      <a:pt x="739" y="267"/>
                    </a:lnTo>
                    <a:lnTo>
                      <a:pt x="736" y="252"/>
                    </a:lnTo>
                    <a:lnTo>
                      <a:pt x="732" y="236"/>
                    </a:lnTo>
                    <a:lnTo>
                      <a:pt x="727" y="221"/>
                    </a:lnTo>
                    <a:lnTo>
                      <a:pt x="721" y="206"/>
                    </a:lnTo>
                    <a:lnTo>
                      <a:pt x="715" y="192"/>
                    </a:lnTo>
                    <a:lnTo>
                      <a:pt x="707" y="178"/>
                    </a:lnTo>
                    <a:lnTo>
                      <a:pt x="699" y="164"/>
                    </a:lnTo>
                    <a:lnTo>
                      <a:pt x="689" y="151"/>
                    </a:lnTo>
                    <a:lnTo>
                      <a:pt x="680" y="138"/>
                    </a:lnTo>
                    <a:lnTo>
                      <a:pt x="670" y="127"/>
                    </a:lnTo>
                    <a:lnTo>
                      <a:pt x="659" y="114"/>
                    </a:lnTo>
                    <a:lnTo>
                      <a:pt x="648" y="102"/>
                    </a:lnTo>
                    <a:lnTo>
                      <a:pt x="635" y="92"/>
                    </a:lnTo>
                    <a:lnTo>
                      <a:pt x="622" y="81"/>
                    </a:lnTo>
                    <a:lnTo>
                      <a:pt x="608" y="72"/>
                    </a:lnTo>
                    <a:lnTo>
                      <a:pt x="594" y="63"/>
                    </a:lnTo>
                    <a:lnTo>
                      <a:pt x="579" y="53"/>
                    </a:lnTo>
                    <a:lnTo>
                      <a:pt x="564" y="45"/>
                    </a:lnTo>
                    <a:lnTo>
                      <a:pt x="549" y="37"/>
                    </a:lnTo>
                    <a:lnTo>
                      <a:pt x="533" y="30"/>
                    </a:lnTo>
                    <a:lnTo>
                      <a:pt x="516" y="24"/>
                    </a:lnTo>
                    <a:lnTo>
                      <a:pt x="499" y="18"/>
                    </a:lnTo>
                    <a:lnTo>
                      <a:pt x="483" y="14"/>
                    </a:lnTo>
                    <a:lnTo>
                      <a:pt x="464" y="9"/>
                    </a:lnTo>
                    <a:lnTo>
                      <a:pt x="447" y="5"/>
                    </a:lnTo>
                    <a:lnTo>
                      <a:pt x="428" y="3"/>
                    </a:lnTo>
                    <a:lnTo>
                      <a:pt x="410" y="1"/>
                    </a:lnTo>
                    <a:lnTo>
                      <a:pt x="391" y="0"/>
                    </a:lnTo>
                    <a:lnTo>
                      <a:pt x="371" y="0"/>
                    </a:lnTo>
                    <a:lnTo>
                      <a:pt x="371" y="0"/>
                    </a:lnTo>
                    <a:lnTo>
                      <a:pt x="353" y="0"/>
                    </a:lnTo>
                    <a:lnTo>
                      <a:pt x="333" y="1"/>
                    </a:lnTo>
                    <a:lnTo>
                      <a:pt x="314" y="3"/>
                    </a:lnTo>
                    <a:lnTo>
                      <a:pt x="297" y="5"/>
                    </a:lnTo>
                    <a:lnTo>
                      <a:pt x="278" y="9"/>
                    </a:lnTo>
                    <a:lnTo>
                      <a:pt x="261" y="14"/>
                    </a:lnTo>
                    <a:lnTo>
                      <a:pt x="244" y="18"/>
                    </a:lnTo>
                    <a:lnTo>
                      <a:pt x="226" y="24"/>
                    </a:lnTo>
                    <a:lnTo>
                      <a:pt x="210" y="30"/>
                    </a:lnTo>
                    <a:lnTo>
                      <a:pt x="194" y="37"/>
                    </a:lnTo>
                    <a:lnTo>
                      <a:pt x="179" y="45"/>
                    </a:lnTo>
                    <a:lnTo>
                      <a:pt x="163" y="53"/>
                    </a:lnTo>
                    <a:lnTo>
                      <a:pt x="148" y="63"/>
                    </a:lnTo>
                    <a:lnTo>
                      <a:pt x="134" y="72"/>
                    </a:lnTo>
                    <a:lnTo>
                      <a:pt x="122" y="81"/>
                    </a:lnTo>
                    <a:lnTo>
                      <a:pt x="108" y="92"/>
                    </a:lnTo>
                    <a:lnTo>
                      <a:pt x="96" y="102"/>
                    </a:lnTo>
                    <a:lnTo>
                      <a:pt x="84" y="114"/>
                    </a:lnTo>
                    <a:lnTo>
                      <a:pt x="73" y="127"/>
                    </a:lnTo>
                    <a:lnTo>
                      <a:pt x="62" y="138"/>
                    </a:lnTo>
                    <a:lnTo>
                      <a:pt x="53" y="151"/>
                    </a:lnTo>
                    <a:lnTo>
                      <a:pt x="44" y="164"/>
                    </a:lnTo>
                    <a:lnTo>
                      <a:pt x="36" y="178"/>
                    </a:lnTo>
                    <a:lnTo>
                      <a:pt x="29" y="192"/>
                    </a:lnTo>
                    <a:lnTo>
                      <a:pt x="22" y="206"/>
                    </a:lnTo>
                    <a:lnTo>
                      <a:pt x="16" y="221"/>
                    </a:lnTo>
                    <a:lnTo>
                      <a:pt x="11" y="236"/>
                    </a:lnTo>
                    <a:lnTo>
                      <a:pt x="7" y="252"/>
                    </a:lnTo>
                    <a:lnTo>
                      <a:pt x="3" y="267"/>
                    </a:lnTo>
                    <a:lnTo>
                      <a:pt x="1" y="283"/>
                    </a:lnTo>
                    <a:lnTo>
                      <a:pt x="0" y="299"/>
                    </a:lnTo>
                    <a:lnTo>
                      <a:pt x="0" y="316"/>
                    </a:lnTo>
                    <a:lnTo>
                      <a:pt x="0" y="316"/>
                    </a:lnTo>
                    <a:lnTo>
                      <a:pt x="0" y="331"/>
                    </a:lnTo>
                    <a:lnTo>
                      <a:pt x="1" y="347"/>
                    </a:lnTo>
                    <a:lnTo>
                      <a:pt x="3" y="363"/>
                    </a:lnTo>
                    <a:lnTo>
                      <a:pt x="7" y="379"/>
                    </a:lnTo>
                    <a:lnTo>
                      <a:pt x="11" y="394"/>
                    </a:lnTo>
                    <a:lnTo>
                      <a:pt x="16" y="409"/>
                    </a:lnTo>
                    <a:lnTo>
                      <a:pt x="22" y="424"/>
                    </a:lnTo>
                    <a:lnTo>
                      <a:pt x="29" y="438"/>
                    </a:lnTo>
                    <a:lnTo>
                      <a:pt x="36" y="452"/>
                    </a:lnTo>
                    <a:lnTo>
                      <a:pt x="44" y="466"/>
                    </a:lnTo>
                    <a:lnTo>
                      <a:pt x="53" y="479"/>
                    </a:lnTo>
                    <a:lnTo>
                      <a:pt x="62" y="492"/>
                    </a:lnTo>
                    <a:lnTo>
                      <a:pt x="73" y="505"/>
                    </a:lnTo>
                    <a:lnTo>
                      <a:pt x="84" y="516"/>
                    </a:lnTo>
                    <a:lnTo>
                      <a:pt x="96" y="528"/>
                    </a:lnTo>
                    <a:lnTo>
                      <a:pt x="108" y="538"/>
                    </a:lnTo>
                    <a:lnTo>
                      <a:pt x="122" y="549"/>
                    </a:lnTo>
                    <a:lnTo>
                      <a:pt x="134" y="559"/>
                    </a:lnTo>
                    <a:lnTo>
                      <a:pt x="148" y="569"/>
                    </a:lnTo>
                    <a:lnTo>
                      <a:pt x="163" y="577"/>
                    </a:lnTo>
                    <a:lnTo>
                      <a:pt x="179" y="585"/>
                    </a:lnTo>
                    <a:lnTo>
                      <a:pt x="194" y="593"/>
                    </a:lnTo>
                    <a:lnTo>
                      <a:pt x="210" y="600"/>
                    </a:lnTo>
                    <a:lnTo>
                      <a:pt x="226" y="606"/>
                    </a:lnTo>
                    <a:lnTo>
                      <a:pt x="244" y="612"/>
                    </a:lnTo>
                    <a:lnTo>
                      <a:pt x="261" y="617"/>
                    </a:lnTo>
                    <a:lnTo>
                      <a:pt x="278" y="621"/>
                    </a:lnTo>
                    <a:lnTo>
                      <a:pt x="297" y="625"/>
                    </a:lnTo>
                    <a:lnTo>
                      <a:pt x="314" y="627"/>
                    </a:lnTo>
                    <a:lnTo>
                      <a:pt x="333" y="629"/>
                    </a:lnTo>
                    <a:lnTo>
                      <a:pt x="353" y="631"/>
                    </a:lnTo>
                    <a:lnTo>
                      <a:pt x="371" y="631"/>
                    </a:lnTo>
                    <a:lnTo>
                      <a:pt x="371" y="631"/>
                    </a:lnTo>
                    <a:lnTo>
                      <a:pt x="403" y="629"/>
                    </a:lnTo>
                    <a:lnTo>
                      <a:pt x="433" y="627"/>
                    </a:lnTo>
                    <a:lnTo>
                      <a:pt x="462" y="621"/>
                    </a:lnTo>
                    <a:lnTo>
                      <a:pt x="491" y="614"/>
                    </a:lnTo>
                    <a:lnTo>
                      <a:pt x="635" y="683"/>
                    </a:lnTo>
                    <a:lnTo>
                      <a:pt x="593" y="569"/>
                    </a:lnTo>
                    <a:lnTo>
                      <a:pt x="593" y="569"/>
                    </a:lnTo>
                    <a:lnTo>
                      <a:pt x="610" y="557"/>
                    </a:lnTo>
                    <a:lnTo>
                      <a:pt x="626" y="545"/>
                    </a:lnTo>
                    <a:lnTo>
                      <a:pt x="641" y="533"/>
                    </a:lnTo>
                    <a:lnTo>
                      <a:pt x="656" y="520"/>
                    </a:lnTo>
                    <a:lnTo>
                      <a:pt x="669" y="506"/>
                    </a:lnTo>
                    <a:lnTo>
                      <a:pt x="681" y="491"/>
                    </a:lnTo>
                    <a:lnTo>
                      <a:pt x="693" y="475"/>
                    </a:lnTo>
                    <a:lnTo>
                      <a:pt x="703" y="459"/>
                    </a:lnTo>
                    <a:lnTo>
                      <a:pt x="713" y="443"/>
                    </a:lnTo>
                    <a:lnTo>
                      <a:pt x="721" y="425"/>
                    </a:lnTo>
                    <a:lnTo>
                      <a:pt x="728" y="408"/>
                    </a:lnTo>
                    <a:lnTo>
                      <a:pt x="734" y="390"/>
                    </a:lnTo>
                    <a:lnTo>
                      <a:pt x="738" y="372"/>
                    </a:lnTo>
                    <a:lnTo>
                      <a:pt x="741" y="353"/>
                    </a:lnTo>
                    <a:lnTo>
                      <a:pt x="743" y="334"/>
                    </a:lnTo>
                    <a:lnTo>
                      <a:pt x="744" y="316"/>
                    </a:lnTo>
                    <a:lnTo>
                      <a:pt x="744" y="316"/>
                    </a:lnTo>
                    <a:close/>
                    <a:moveTo>
                      <a:pt x="257" y="274"/>
                    </a:moveTo>
                    <a:lnTo>
                      <a:pt x="257" y="274"/>
                    </a:lnTo>
                    <a:lnTo>
                      <a:pt x="248" y="273"/>
                    </a:lnTo>
                    <a:lnTo>
                      <a:pt x="239" y="269"/>
                    </a:lnTo>
                    <a:lnTo>
                      <a:pt x="230" y="264"/>
                    </a:lnTo>
                    <a:lnTo>
                      <a:pt x="223" y="259"/>
                    </a:lnTo>
                    <a:lnTo>
                      <a:pt x="217" y="252"/>
                    </a:lnTo>
                    <a:lnTo>
                      <a:pt x="212" y="242"/>
                    </a:lnTo>
                    <a:lnTo>
                      <a:pt x="209" y="233"/>
                    </a:lnTo>
                    <a:lnTo>
                      <a:pt x="208" y="224"/>
                    </a:lnTo>
                    <a:lnTo>
                      <a:pt x="208" y="224"/>
                    </a:lnTo>
                    <a:lnTo>
                      <a:pt x="209" y="213"/>
                    </a:lnTo>
                    <a:lnTo>
                      <a:pt x="212" y="204"/>
                    </a:lnTo>
                    <a:lnTo>
                      <a:pt x="217" y="194"/>
                    </a:lnTo>
                    <a:lnTo>
                      <a:pt x="223" y="187"/>
                    </a:lnTo>
                    <a:lnTo>
                      <a:pt x="230" y="182"/>
                    </a:lnTo>
                    <a:lnTo>
                      <a:pt x="239" y="177"/>
                    </a:lnTo>
                    <a:lnTo>
                      <a:pt x="248" y="173"/>
                    </a:lnTo>
                    <a:lnTo>
                      <a:pt x="257" y="173"/>
                    </a:lnTo>
                    <a:lnTo>
                      <a:pt x="257" y="173"/>
                    </a:lnTo>
                    <a:lnTo>
                      <a:pt x="268" y="173"/>
                    </a:lnTo>
                    <a:lnTo>
                      <a:pt x="277" y="177"/>
                    </a:lnTo>
                    <a:lnTo>
                      <a:pt x="285" y="182"/>
                    </a:lnTo>
                    <a:lnTo>
                      <a:pt x="293" y="187"/>
                    </a:lnTo>
                    <a:lnTo>
                      <a:pt x="299" y="194"/>
                    </a:lnTo>
                    <a:lnTo>
                      <a:pt x="304" y="204"/>
                    </a:lnTo>
                    <a:lnTo>
                      <a:pt x="306" y="213"/>
                    </a:lnTo>
                    <a:lnTo>
                      <a:pt x="307" y="224"/>
                    </a:lnTo>
                    <a:lnTo>
                      <a:pt x="307" y="224"/>
                    </a:lnTo>
                    <a:lnTo>
                      <a:pt x="306" y="233"/>
                    </a:lnTo>
                    <a:lnTo>
                      <a:pt x="304" y="242"/>
                    </a:lnTo>
                    <a:lnTo>
                      <a:pt x="299" y="252"/>
                    </a:lnTo>
                    <a:lnTo>
                      <a:pt x="293" y="259"/>
                    </a:lnTo>
                    <a:lnTo>
                      <a:pt x="285" y="264"/>
                    </a:lnTo>
                    <a:lnTo>
                      <a:pt x="277" y="269"/>
                    </a:lnTo>
                    <a:lnTo>
                      <a:pt x="268" y="273"/>
                    </a:lnTo>
                    <a:lnTo>
                      <a:pt x="257" y="274"/>
                    </a:lnTo>
                    <a:lnTo>
                      <a:pt x="257" y="274"/>
                    </a:lnTo>
                    <a:close/>
                    <a:moveTo>
                      <a:pt x="499" y="274"/>
                    </a:moveTo>
                    <a:lnTo>
                      <a:pt x="499" y="274"/>
                    </a:lnTo>
                    <a:lnTo>
                      <a:pt x="489" y="273"/>
                    </a:lnTo>
                    <a:lnTo>
                      <a:pt x="479" y="269"/>
                    </a:lnTo>
                    <a:lnTo>
                      <a:pt x="471" y="264"/>
                    </a:lnTo>
                    <a:lnTo>
                      <a:pt x="464" y="259"/>
                    </a:lnTo>
                    <a:lnTo>
                      <a:pt x="457" y="252"/>
                    </a:lnTo>
                    <a:lnTo>
                      <a:pt x="453" y="242"/>
                    </a:lnTo>
                    <a:lnTo>
                      <a:pt x="450" y="233"/>
                    </a:lnTo>
                    <a:lnTo>
                      <a:pt x="449" y="224"/>
                    </a:lnTo>
                    <a:lnTo>
                      <a:pt x="449" y="224"/>
                    </a:lnTo>
                    <a:lnTo>
                      <a:pt x="450" y="213"/>
                    </a:lnTo>
                    <a:lnTo>
                      <a:pt x="453" y="204"/>
                    </a:lnTo>
                    <a:lnTo>
                      <a:pt x="457" y="194"/>
                    </a:lnTo>
                    <a:lnTo>
                      <a:pt x="464" y="187"/>
                    </a:lnTo>
                    <a:lnTo>
                      <a:pt x="471" y="182"/>
                    </a:lnTo>
                    <a:lnTo>
                      <a:pt x="479" y="177"/>
                    </a:lnTo>
                    <a:lnTo>
                      <a:pt x="489" y="173"/>
                    </a:lnTo>
                    <a:lnTo>
                      <a:pt x="499" y="173"/>
                    </a:lnTo>
                    <a:lnTo>
                      <a:pt x="499" y="173"/>
                    </a:lnTo>
                    <a:lnTo>
                      <a:pt x="509" y="173"/>
                    </a:lnTo>
                    <a:lnTo>
                      <a:pt x="519" y="177"/>
                    </a:lnTo>
                    <a:lnTo>
                      <a:pt x="527" y="182"/>
                    </a:lnTo>
                    <a:lnTo>
                      <a:pt x="534" y="187"/>
                    </a:lnTo>
                    <a:lnTo>
                      <a:pt x="541" y="194"/>
                    </a:lnTo>
                    <a:lnTo>
                      <a:pt x="545" y="204"/>
                    </a:lnTo>
                    <a:lnTo>
                      <a:pt x="548" y="213"/>
                    </a:lnTo>
                    <a:lnTo>
                      <a:pt x="549" y="224"/>
                    </a:lnTo>
                    <a:lnTo>
                      <a:pt x="549" y="224"/>
                    </a:lnTo>
                    <a:lnTo>
                      <a:pt x="548" y="233"/>
                    </a:lnTo>
                    <a:lnTo>
                      <a:pt x="545" y="242"/>
                    </a:lnTo>
                    <a:lnTo>
                      <a:pt x="541" y="252"/>
                    </a:lnTo>
                    <a:lnTo>
                      <a:pt x="534" y="259"/>
                    </a:lnTo>
                    <a:lnTo>
                      <a:pt x="527" y="264"/>
                    </a:lnTo>
                    <a:lnTo>
                      <a:pt x="519" y="269"/>
                    </a:lnTo>
                    <a:lnTo>
                      <a:pt x="509" y="273"/>
                    </a:lnTo>
                    <a:lnTo>
                      <a:pt x="499" y="274"/>
                    </a:lnTo>
                    <a:lnTo>
                      <a:pt x="499" y="274"/>
                    </a:lnTo>
                    <a:close/>
                  </a:path>
                </a:pathLst>
              </a:custGeom>
              <a:solidFill>
                <a:schemeClr val="bg1"/>
              </a:solidFill>
              <a:ln>
                <a:noFill/>
              </a:ln>
            </p:spPr>
            <p:txBody>
              <a:bodyP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9" name="Freeform 6"/>
              <p:cNvSpPr>
                <a:spLocks noEditPoints="1"/>
              </p:cNvSpPr>
              <p:nvPr/>
            </p:nvSpPr>
            <p:spPr bwMode="auto">
              <a:xfrm>
                <a:off x="4178300" y="4422775"/>
                <a:ext cx="282575" cy="260350"/>
              </a:xfrm>
              <a:custGeom>
                <a:avLst/>
                <a:gdLst>
                  <a:gd name="T0" fmla="*/ 456 w 889"/>
                  <a:gd name="T1" fmla="*/ 620 h 821"/>
                  <a:gd name="T2" fmla="*/ 473 w 889"/>
                  <a:gd name="T3" fmla="*/ 555 h 821"/>
                  <a:gd name="T4" fmla="*/ 503 w 889"/>
                  <a:gd name="T5" fmla="*/ 494 h 821"/>
                  <a:gd name="T6" fmla="*/ 546 w 889"/>
                  <a:gd name="T7" fmla="*/ 441 h 821"/>
                  <a:gd name="T8" fmla="*/ 599 w 889"/>
                  <a:gd name="T9" fmla="*/ 395 h 821"/>
                  <a:gd name="T10" fmla="*/ 663 w 889"/>
                  <a:gd name="T11" fmla="*/ 358 h 821"/>
                  <a:gd name="T12" fmla="*/ 734 w 889"/>
                  <a:gd name="T13" fmla="*/ 334 h 821"/>
                  <a:gd name="T14" fmla="*/ 812 w 889"/>
                  <a:gd name="T15" fmla="*/ 320 h 821"/>
                  <a:gd name="T16" fmla="*/ 871 w 889"/>
                  <a:gd name="T17" fmla="*/ 318 h 821"/>
                  <a:gd name="T18" fmla="*/ 881 w 889"/>
                  <a:gd name="T19" fmla="*/ 286 h 821"/>
                  <a:gd name="T20" fmla="*/ 855 w 889"/>
                  <a:gd name="T21" fmla="*/ 223 h 821"/>
                  <a:gd name="T22" fmla="*/ 816 w 889"/>
                  <a:gd name="T23" fmla="*/ 166 h 821"/>
                  <a:gd name="T24" fmla="*/ 768 w 889"/>
                  <a:gd name="T25" fmla="*/ 114 h 821"/>
                  <a:gd name="T26" fmla="*/ 708 w 889"/>
                  <a:gd name="T27" fmla="*/ 71 h 821"/>
                  <a:gd name="T28" fmla="*/ 642 w 889"/>
                  <a:gd name="T29" fmla="*/ 37 h 821"/>
                  <a:gd name="T30" fmla="*/ 568 w 889"/>
                  <a:gd name="T31" fmla="*/ 14 h 821"/>
                  <a:gd name="T32" fmla="*/ 489 w 889"/>
                  <a:gd name="T33" fmla="*/ 1 h 821"/>
                  <a:gd name="T34" fmla="*/ 424 w 889"/>
                  <a:gd name="T35" fmla="*/ 0 h 821"/>
                  <a:gd name="T36" fmla="*/ 336 w 889"/>
                  <a:gd name="T37" fmla="*/ 12 h 821"/>
                  <a:gd name="T38" fmla="*/ 253 w 889"/>
                  <a:gd name="T39" fmla="*/ 37 h 821"/>
                  <a:gd name="T40" fmla="*/ 180 w 889"/>
                  <a:gd name="T41" fmla="*/ 76 h 821"/>
                  <a:gd name="T42" fmla="*/ 116 w 889"/>
                  <a:gd name="T43" fmla="*/ 125 h 821"/>
                  <a:gd name="T44" fmla="*/ 65 w 889"/>
                  <a:gd name="T45" fmla="*/ 183 h 821"/>
                  <a:gd name="T46" fmla="*/ 27 w 889"/>
                  <a:gd name="T47" fmla="*/ 248 h 821"/>
                  <a:gd name="T48" fmla="*/ 5 w 889"/>
                  <a:gd name="T49" fmla="*/ 322 h 821"/>
                  <a:gd name="T50" fmla="*/ 0 w 889"/>
                  <a:gd name="T51" fmla="*/ 379 h 821"/>
                  <a:gd name="T52" fmla="*/ 13 w 889"/>
                  <a:gd name="T53" fmla="*/ 470 h 821"/>
                  <a:gd name="T54" fmla="*/ 49 w 889"/>
                  <a:gd name="T55" fmla="*/ 553 h 821"/>
                  <a:gd name="T56" fmla="*/ 106 w 889"/>
                  <a:gd name="T57" fmla="*/ 625 h 821"/>
                  <a:gd name="T58" fmla="*/ 180 w 889"/>
                  <a:gd name="T59" fmla="*/ 684 h 821"/>
                  <a:gd name="T60" fmla="*/ 339 w 889"/>
                  <a:gd name="T61" fmla="*/ 747 h 821"/>
                  <a:gd name="T62" fmla="*/ 447 w 889"/>
                  <a:gd name="T63" fmla="*/ 759 h 821"/>
                  <a:gd name="T64" fmla="*/ 460 w 889"/>
                  <a:gd name="T65" fmla="*/ 708 h 821"/>
                  <a:gd name="T66" fmla="*/ 584 w 889"/>
                  <a:gd name="T67" fmla="*/ 209 h 821"/>
                  <a:gd name="T68" fmla="*/ 618 w 889"/>
                  <a:gd name="T69" fmla="*/ 219 h 821"/>
                  <a:gd name="T70" fmla="*/ 642 w 889"/>
                  <a:gd name="T71" fmla="*/ 257 h 821"/>
                  <a:gd name="T72" fmla="*/ 639 w 889"/>
                  <a:gd name="T73" fmla="*/ 293 h 821"/>
                  <a:gd name="T74" fmla="*/ 607 w 889"/>
                  <a:gd name="T75" fmla="*/ 324 h 821"/>
                  <a:gd name="T76" fmla="*/ 571 w 889"/>
                  <a:gd name="T77" fmla="*/ 328 h 821"/>
                  <a:gd name="T78" fmla="*/ 534 w 889"/>
                  <a:gd name="T79" fmla="*/ 302 h 821"/>
                  <a:gd name="T80" fmla="*/ 524 w 889"/>
                  <a:gd name="T81" fmla="*/ 268 h 821"/>
                  <a:gd name="T82" fmla="*/ 541 w 889"/>
                  <a:gd name="T83" fmla="*/ 226 h 821"/>
                  <a:gd name="T84" fmla="*/ 584 w 889"/>
                  <a:gd name="T85" fmla="*/ 209 h 821"/>
                  <a:gd name="T86" fmla="*/ 282 w 889"/>
                  <a:gd name="T87" fmla="*/ 328 h 821"/>
                  <a:gd name="T88" fmla="*/ 244 w 889"/>
                  <a:gd name="T89" fmla="*/ 302 h 821"/>
                  <a:gd name="T90" fmla="*/ 235 w 889"/>
                  <a:gd name="T91" fmla="*/ 268 h 821"/>
                  <a:gd name="T92" fmla="*/ 252 w 889"/>
                  <a:gd name="T93" fmla="*/ 226 h 821"/>
                  <a:gd name="T94" fmla="*/ 294 w 889"/>
                  <a:gd name="T95" fmla="*/ 209 h 821"/>
                  <a:gd name="T96" fmla="*/ 327 w 889"/>
                  <a:gd name="T97" fmla="*/ 219 h 821"/>
                  <a:gd name="T98" fmla="*/ 353 w 889"/>
                  <a:gd name="T99" fmla="*/ 257 h 821"/>
                  <a:gd name="T100" fmla="*/ 350 w 889"/>
                  <a:gd name="T101" fmla="*/ 293 h 821"/>
                  <a:gd name="T102" fmla="*/ 317 w 889"/>
                  <a:gd name="T103" fmla="*/ 324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89" h="821">
                    <a:moveTo>
                      <a:pt x="454" y="655"/>
                    </a:moveTo>
                    <a:lnTo>
                      <a:pt x="454" y="655"/>
                    </a:lnTo>
                    <a:lnTo>
                      <a:pt x="455" y="638"/>
                    </a:lnTo>
                    <a:lnTo>
                      <a:pt x="456" y="620"/>
                    </a:lnTo>
                    <a:lnTo>
                      <a:pt x="459" y="604"/>
                    </a:lnTo>
                    <a:lnTo>
                      <a:pt x="462" y="588"/>
                    </a:lnTo>
                    <a:lnTo>
                      <a:pt x="467" y="571"/>
                    </a:lnTo>
                    <a:lnTo>
                      <a:pt x="473" y="555"/>
                    </a:lnTo>
                    <a:lnTo>
                      <a:pt x="478" y="539"/>
                    </a:lnTo>
                    <a:lnTo>
                      <a:pt x="485" y="524"/>
                    </a:lnTo>
                    <a:lnTo>
                      <a:pt x="493" y="510"/>
                    </a:lnTo>
                    <a:lnTo>
                      <a:pt x="503" y="494"/>
                    </a:lnTo>
                    <a:lnTo>
                      <a:pt x="512" y="480"/>
                    </a:lnTo>
                    <a:lnTo>
                      <a:pt x="523" y="466"/>
                    </a:lnTo>
                    <a:lnTo>
                      <a:pt x="534" y="454"/>
                    </a:lnTo>
                    <a:lnTo>
                      <a:pt x="546" y="441"/>
                    </a:lnTo>
                    <a:lnTo>
                      <a:pt x="557" y="428"/>
                    </a:lnTo>
                    <a:lnTo>
                      <a:pt x="571" y="416"/>
                    </a:lnTo>
                    <a:lnTo>
                      <a:pt x="585" y="406"/>
                    </a:lnTo>
                    <a:lnTo>
                      <a:pt x="599" y="395"/>
                    </a:lnTo>
                    <a:lnTo>
                      <a:pt x="614" y="385"/>
                    </a:lnTo>
                    <a:lnTo>
                      <a:pt x="630" y="375"/>
                    </a:lnTo>
                    <a:lnTo>
                      <a:pt x="646" y="366"/>
                    </a:lnTo>
                    <a:lnTo>
                      <a:pt x="663" y="358"/>
                    </a:lnTo>
                    <a:lnTo>
                      <a:pt x="680" y="351"/>
                    </a:lnTo>
                    <a:lnTo>
                      <a:pt x="698" y="344"/>
                    </a:lnTo>
                    <a:lnTo>
                      <a:pt x="715" y="338"/>
                    </a:lnTo>
                    <a:lnTo>
                      <a:pt x="734" y="334"/>
                    </a:lnTo>
                    <a:lnTo>
                      <a:pt x="754" y="329"/>
                    </a:lnTo>
                    <a:lnTo>
                      <a:pt x="772" y="324"/>
                    </a:lnTo>
                    <a:lnTo>
                      <a:pt x="792" y="322"/>
                    </a:lnTo>
                    <a:lnTo>
                      <a:pt x="812" y="320"/>
                    </a:lnTo>
                    <a:lnTo>
                      <a:pt x="833" y="318"/>
                    </a:lnTo>
                    <a:lnTo>
                      <a:pt x="852" y="318"/>
                    </a:lnTo>
                    <a:lnTo>
                      <a:pt x="852" y="318"/>
                    </a:lnTo>
                    <a:lnTo>
                      <a:pt x="871" y="318"/>
                    </a:lnTo>
                    <a:lnTo>
                      <a:pt x="889" y="320"/>
                    </a:lnTo>
                    <a:lnTo>
                      <a:pt x="889" y="320"/>
                    </a:lnTo>
                    <a:lnTo>
                      <a:pt x="885" y="302"/>
                    </a:lnTo>
                    <a:lnTo>
                      <a:pt x="881" y="286"/>
                    </a:lnTo>
                    <a:lnTo>
                      <a:pt x="875" y="269"/>
                    </a:lnTo>
                    <a:lnTo>
                      <a:pt x="870" y="254"/>
                    </a:lnTo>
                    <a:lnTo>
                      <a:pt x="863" y="238"/>
                    </a:lnTo>
                    <a:lnTo>
                      <a:pt x="855" y="223"/>
                    </a:lnTo>
                    <a:lnTo>
                      <a:pt x="846" y="208"/>
                    </a:lnTo>
                    <a:lnTo>
                      <a:pt x="837" y="194"/>
                    </a:lnTo>
                    <a:lnTo>
                      <a:pt x="827" y="178"/>
                    </a:lnTo>
                    <a:lnTo>
                      <a:pt x="816" y="166"/>
                    </a:lnTo>
                    <a:lnTo>
                      <a:pt x="805" y="152"/>
                    </a:lnTo>
                    <a:lnTo>
                      <a:pt x="793" y="139"/>
                    </a:lnTo>
                    <a:lnTo>
                      <a:pt x="780" y="126"/>
                    </a:lnTo>
                    <a:lnTo>
                      <a:pt x="768" y="114"/>
                    </a:lnTo>
                    <a:lnTo>
                      <a:pt x="754" y="103"/>
                    </a:lnTo>
                    <a:lnTo>
                      <a:pt x="738" y="92"/>
                    </a:lnTo>
                    <a:lnTo>
                      <a:pt x="725" y="82"/>
                    </a:lnTo>
                    <a:lnTo>
                      <a:pt x="708" y="71"/>
                    </a:lnTo>
                    <a:lnTo>
                      <a:pt x="692" y="62"/>
                    </a:lnTo>
                    <a:lnTo>
                      <a:pt x="676" y="54"/>
                    </a:lnTo>
                    <a:lnTo>
                      <a:pt x="660" y="45"/>
                    </a:lnTo>
                    <a:lnTo>
                      <a:pt x="642" y="37"/>
                    </a:lnTo>
                    <a:lnTo>
                      <a:pt x="624" y="30"/>
                    </a:lnTo>
                    <a:lnTo>
                      <a:pt x="606" y="24"/>
                    </a:lnTo>
                    <a:lnTo>
                      <a:pt x="586" y="19"/>
                    </a:lnTo>
                    <a:lnTo>
                      <a:pt x="568" y="14"/>
                    </a:lnTo>
                    <a:lnTo>
                      <a:pt x="548" y="9"/>
                    </a:lnTo>
                    <a:lnTo>
                      <a:pt x="528" y="6"/>
                    </a:lnTo>
                    <a:lnTo>
                      <a:pt x="509" y="3"/>
                    </a:lnTo>
                    <a:lnTo>
                      <a:pt x="489" y="1"/>
                    </a:lnTo>
                    <a:lnTo>
                      <a:pt x="468" y="0"/>
                    </a:lnTo>
                    <a:lnTo>
                      <a:pt x="447" y="0"/>
                    </a:lnTo>
                    <a:lnTo>
                      <a:pt x="447" y="0"/>
                    </a:lnTo>
                    <a:lnTo>
                      <a:pt x="424" y="0"/>
                    </a:lnTo>
                    <a:lnTo>
                      <a:pt x="402" y="2"/>
                    </a:lnTo>
                    <a:lnTo>
                      <a:pt x="380" y="5"/>
                    </a:lnTo>
                    <a:lnTo>
                      <a:pt x="358" y="8"/>
                    </a:lnTo>
                    <a:lnTo>
                      <a:pt x="336" y="12"/>
                    </a:lnTo>
                    <a:lnTo>
                      <a:pt x="315" y="17"/>
                    </a:lnTo>
                    <a:lnTo>
                      <a:pt x="294" y="23"/>
                    </a:lnTo>
                    <a:lnTo>
                      <a:pt x="273" y="30"/>
                    </a:lnTo>
                    <a:lnTo>
                      <a:pt x="253" y="37"/>
                    </a:lnTo>
                    <a:lnTo>
                      <a:pt x="235" y="45"/>
                    </a:lnTo>
                    <a:lnTo>
                      <a:pt x="215" y="55"/>
                    </a:lnTo>
                    <a:lnTo>
                      <a:pt x="197" y="65"/>
                    </a:lnTo>
                    <a:lnTo>
                      <a:pt x="180" y="76"/>
                    </a:lnTo>
                    <a:lnTo>
                      <a:pt x="163" y="86"/>
                    </a:lnTo>
                    <a:lnTo>
                      <a:pt x="146" y="99"/>
                    </a:lnTo>
                    <a:lnTo>
                      <a:pt x="131" y="111"/>
                    </a:lnTo>
                    <a:lnTo>
                      <a:pt x="116" y="125"/>
                    </a:lnTo>
                    <a:lnTo>
                      <a:pt x="102" y="138"/>
                    </a:lnTo>
                    <a:lnTo>
                      <a:pt x="89" y="153"/>
                    </a:lnTo>
                    <a:lnTo>
                      <a:pt x="77" y="167"/>
                    </a:lnTo>
                    <a:lnTo>
                      <a:pt x="65" y="183"/>
                    </a:lnTo>
                    <a:lnTo>
                      <a:pt x="53" y="198"/>
                    </a:lnTo>
                    <a:lnTo>
                      <a:pt x="44" y="215"/>
                    </a:lnTo>
                    <a:lnTo>
                      <a:pt x="35" y="232"/>
                    </a:lnTo>
                    <a:lnTo>
                      <a:pt x="27" y="248"/>
                    </a:lnTo>
                    <a:lnTo>
                      <a:pt x="20" y="267"/>
                    </a:lnTo>
                    <a:lnTo>
                      <a:pt x="14" y="285"/>
                    </a:lnTo>
                    <a:lnTo>
                      <a:pt x="9" y="303"/>
                    </a:lnTo>
                    <a:lnTo>
                      <a:pt x="5" y="322"/>
                    </a:lnTo>
                    <a:lnTo>
                      <a:pt x="2" y="341"/>
                    </a:lnTo>
                    <a:lnTo>
                      <a:pt x="0" y="360"/>
                    </a:lnTo>
                    <a:lnTo>
                      <a:pt x="0" y="379"/>
                    </a:lnTo>
                    <a:lnTo>
                      <a:pt x="0" y="379"/>
                    </a:lnTo>
                    <a:lnTo>
                      <a:pt x="1" y="402"/>
                    </a:lnTo>
                    <a:lnTo>
                      <a:pt x="3" y="426"/>
                    </a:lnTo>
                    <a:lnTo>
                      <a:pt x="7" y="448"/>
                    </a:lnTo>
                    <a:lnTo>
                      <a:pt x="13" y="470"/>
                    </a:lnTo>
                    <a:lnTo>
                      <a:pt x="20" y="491"/>
                    </a:lnTo>
                    <a:lnTo>
                      <a:pt x="28" y="512"/>
                    </a:lnTo>
                    <a:lnTo>
                      <a:pt x="38" y="533"/>
                    </a:lnTo>
                    <a:lnTo>
                      <a:pt x="49" y="553"/>
                    </a:lnTo>
                    <a:lnTo>
                      <a:pt x="62" y="571"/>
                    </a:lnTo>
                    <a:lnTo>
                      <a:pt x="75" y="590"/>
                    </a:lnTo>
                    <a:lnTo>
                      <a:pt x="91" y="608"/>
                    </a:lnTo>
                    <a:lnTo>
                      <a:pt x="106" y="625"/>
                    </a:lnTo>
                    <a:lnTo>
                      <a:pt x="123" y="641"/>
                    </a:lnTo>
                    <a:lnTo>
                      <a:pt x="142" y="657"/>
                    </a:lnTo>
                    <a:lnTo>
                      <a:pt x="160" y="671"/>
                    </a:lnTo>
                    <a:lnTo>
                      <a:pt x="180" y="684"/>
                    </a:lnTo>
                    <a:lnTo>
                      <a:pt x="131" y="821"/>
                    </a:lnTo>
                    <a:lnTo>
                      <a:pt x="304" y="739"/>
                    </a:lnTo>
                    <a:lnTo>
                      <a:pt x="304" y="739"/>
                    </a:lnTo>
                    <a:lnTo>
                      <a:pt x="339" y="747"/>
                    </a:lnTo>
                    <a:lnTo>
                      <a:pt x="374" y="753"/>
                    </a:lnTo>
                    <a:lnTo>
                      <a:pt x="410" y="758"/>
                    </a:lnTo>
                    <a:lnTo>
                      <a:pt x="447" y="759"/>
                    </a:lnTo>
                    <a:lnTo>
                      <a:pt x="447" y="759"/>
                    </a:lnTo>
                    <a:lnTo>
                      <a:pt x="474" y="758"/>
                    </a:lnTo>
                    <a:lnTo>
                      <a:pt x="474" y="758"/>
                    </a:lnTo>
                    <a:lnTo>
                      <a:pt x="466" y="733"/>
                    </a:lnTo>
                    <a:lnTo>
                      <a:pt x="460" y="708"/>
                    </a:lnTo>
                    <a:lnTo>
                      <a:pt x="455" y="682"/>
                    </a:lnTo>
                    <a:lnTo>
                      <a:pt x="454" y="655"/>
                    </a:lnTo>
                    <a:lnTo>
                      <a:pt x="454" y="655"/>
                    </a:lnTo>
                    <a:close/>
                    <a:moveTo>
                      <a:pt x="584" y="209"/>
                    </a:moveTo>
                    <a:lnTo>
                      <a:pt x="584" y="209"/>
                    </a:lnTo>
                    <a:lnTo>
                      <a:pt x="596" y="210"/>
                    </a:lnTo>
                    <a:lnTo>
                      <a:pt x="607" y="213"/>
                    </a:lnTo>
                    <a:lnTo>
                      <a:pt x="618" y="219"/>
                    </a:lnTo>
                    <a:lnTo>
                      <a:pt x="626" y="226"/>
                    </a:lnTo>
                    <a:lnTo>
                      <a:pt x="634" y="236"/>
                    </a:lnTo>
                    <a:lnTo>
                      <a:pt x="639" y="245"/>
                    </a:lnTo>
                    <a:lnTo>
                      <a:pt x="642" y="257"/>
                    </a:lnTo>
                    <a:lnTo>
                      <a:pt x="643" y="268"/>
                    </a:lnTo>
                    <a:lnTo>
                      <a:pt x="643" y="268"/>
                    </a:lnTo>
                    <a:lnTo>
                      <a:pt x="642" y="281"/>
                    </a:lnTo>
                    <a:lnTo>
                      <a:pt x="639" y="293"/>
                    </a:lnTo>
                    <a:lnTo>
                      <a:pt x="634" y="302"/>
                    </a:lnTo>
                    <a:lnTo>
                      <a:pt x="626" y="311"/>
                    </a:lnTo>
                    <a:lnTo>
                      <a:pt x="618" y="318"/>
                    </a:lnTo>
                    <a:lnTo>
                      <a:pt x="607" y="324"/>
                    </a:lnTo>
                    <a:lnTo>
                      <a:pt x="596" y="328"/>
                    </a:lnTo>
                    <a:lnTo>
                      <a:pt x="584" y="329"/>
                    </a:lnTo>
                    <a:lnTo>
                      <a:pt x="584" y="329"/>
                    </a:lnTo>
                    <a:lnTo>
                      <a:pt x="571" y="328"/>
                    </a:lnTo>
                    <a:lnTo>
                      <a:pt x="561" y="324"/>
                    </a:lnTo>
                    <a:lnTo>
                      <a:pt x="550" y="318"/>
                    </a:lnTo>
                    <a:lnTo>
                      <a:pt x="541" y="311"/>
                    </a:lnTo>
                    <a:lnTo>
                      <a:pt x="534" y="302"/>
                    </a:lnTo>
                    <a:lnTo>
                      <a:pt x="528" y="293"/>
                    </a:lnTo>
                    <a:lnTo>
                      <a:pt x="525" y="281"/>
                    </a:lnTo>
                    <a:lnTo>
                      <a:pt x="524" y="268"/>
                    </a:lnTo>
                    <a:lnTo>
                      <a:pt x="524" y="268"/>
                    </a:lnTo>
                    <a:lnTo>
                      <a:pt x="525" y="257"/>
                    </a:lnTo>
                    <a:lnTo>
                      <a:pt x="528" y="245"/>
                    </a:lnTo>
                    <a:lnTo>
                      <a:pt x="534" y="236"/>
                    </a:lnTo>
                    <a:lnTo>
                      <a:pt x="541" y="226"/>
                    </a:lnTo>
                    <a:lnTo>
                      <a:pt x="550" y="219"/>
                    </a:lnTo>
                    <a:lnTo>
                      <a:pt x="561" y="213"/>
                    </a:lnTo>
                    <a:lnTo>
                      <a:pt x="571" y="210"/>
                    </a:lnTo>
                    <a:lnTo>
                      <a:pt x="584" y="209"/>
                    </a:lnTo>
                    <a:lnTo>
                      <a:pt x="584" y="209"/>
                    </a:lnTo>
                    <a:close/>
                    <a:moveTo>
                      <a:pt x="294" y="329"/>
                    </a:moveTo>
                    <a:lnTo>
                      <a:pt x="294" y="329"/>
                    </a:lnTo>
                    <a:lnTo>
                      <a:pt x="282" y="328"/>
                    </a:lnTo>
                    <a:lnTo>
                      <a:pt x="271" y="324"/>
                    </a:lnTo>
                    <a:lnTo>
                      <a:pt x="260" y="318"/>
                    </a:lnTo>
                    <a:lnTo>
                      <a:pt x="252" y="311"/>
                    </a:lnTo>
                    <a:lnTo>
                      <a:pt x="244" y="302"/>
                    </a:lnTo>
                    <a:lnTo>
                      <a:pt x="239" y="293"/>
                    </a:lnTo>
                    <a:lnTo>
                      <a:pt x="236" y="281"/>
                    </a:lnTo>
                    <a:lnTo>
                      <a:pt x="235" y="268"/>
                    </a:lnTo>
                    <a:lnTo>
                      <a:pt x="235" y="268"/>
                    </a:lnTo>
                    <a:lnTo>
                      <a:pt x="236" y="257"/>
                    </a:lnTo>
                    <a:lnTo>
                      <a:pt x="239" y="245"/>
                    </a:lnTo>
                    <a:lnTo>
                      <a:pt x="244" y="236"/>
                    </a:lnTo>
                    <a:lnTo>
                      <a:pt x="252" y="226"/>
                    </a:lnTo>
                    <a:lnTo>
                      <a:pt x="260" y="219"/>
                    </a:lnTo>
                    <a:lnTo>
                      <a:pt x="271" y="213"/>
                    </a:lnTo>
                    <a:lnTo>
                      <a:pt x="282" y="210"/>
                    </a:lnTo>
                    <a:lnTo>
                      <a:pt x="294" y="209"/>
                    </a:lnTo>
                    <a:lnTo>
                      <a:pt x="294" y="209"/>
                    </a:lnTo>
                    <a:lnTo>
                      <a:pt x="307" y="210"/>
                    </a:lnTo>
                    <a:lnTo>
                      <a:pt x="317" y="213"/>
                    </a:lnTo>
                    <a:lnTo>
                      <a:pt x="327" y="219"/>
                    </a:lnTo>
                    <a:lnTo>
                      <a:pt x="337" y="226"/>
                    </a:lnTo>
                    <a:lnTo>
                      <a:pt x="344" y="236"/>
                    </a:lnTo>
                    <a:lnTo>
                      <a:pt x="350" y="245"/>
                    </a:lnTo>
                    <a:lnTo>
                      <a:pt x="353" y="257"/>
                    </a:lnTo>
                    <a:lnTo>
                      <a:pt x="354" y="268"/>
                    </a:lnTo>
                    <a:lnTo>
                      <a:pt x="354" y="268"/>
                    </a:lnTo>
                    <a:lnTo>
                      <a:pt x="353" y="281"/>
                    </a:lnTo>
                    <a:lnTo>
                      <a:pt x="350" y="293"/>
                    </a:lnTo>
                    <a:lnTo>
                      <a:pt x="344" y="302"/>
                    </a:lnTo>
                    <a:lnTo>
                      <a:pt x="337" y="311"/>
                    </a:lnTo>
                    <a:lnTo>
                      <a:pt x="327" y="318"/>
                    </a:lnTo>
                    <a:lnTo>
                      <a:pt x="317" y="324"/>
                    </a:lnTo>
                    <a:lnTo>
                      <a:pt x="307" y="328"/>
                    </a:lnTo>
                    <a:lnTo>
                      <a:pt x="294" y="329"/>
                    </a:lnTo>
                    <a:lnTo>
                      <a:pt x="294" y="329"/>
                    </a:lnTo>
                    <a:close/>
                  </a:path>
                </a:pathLst>
              </a:custGeom>
              <a:solidFill>
                <a:schemeClr val="bg1"/>
              </a:solidFill>
              <a:ln>
                <a:noFill/>
              </a:ln>
            </p:spPr>
            <p:txBody>
              <a:bodyP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6" name="组合 19"/>
            <p:cNvGrpSpPr/>
            <p:nvPr/>
          </p:nvGrpSpPr>
          <p:grpSpPr>
            <a:xfrm>
              <a:off x="2376" y="4932"/>
              <a:ext cx="732" cy="613"/>
              <a:chOff x="4178300" y="4422775"/>
              <a:chExt cx="388938" cy="325438"/>
            </a:xfrm>
            <a:solidFill>
              <a:srgbClr val="1E90B4"/>
            </a:solidFill>
          </p:grpSpPr>
          <p:sp>
            <p:nvSpPr>
              <p:cNvPr id="21" name="Freeform 5"/>
              <p:cNvSpPr>
                <a:spLocks noEditPoints="1"/>
              </p:cNvSpPr>
              <p:nvPr/>
            </p:nvSpPr>
            <p:spPr bwMode="auto">
              <a:xfrm>
                <a:off x="4330700" y="4530725"/>
                <a:ext cx="236538" cy="217488"/>
              </a:xfrm>
              <a:custGeom>
                <a:avLst/>
                <a:gdLst>
                  <a:gd name="T0" fmla="*/ 742 w 744"/>
                  <a:gd name="T1" fmla="*/ 283 h 683"/>
                  <a:gd name="T2" fmla="*/ 727 w 744"/>
                  <a:gd name="T3" fmla="*/ 221 h 683"/>
                  <a:gd name="T4" fmla="*/ 699 w 744"/>
                  <a:gd name="T5" fmla="*/ 164 h 683"/>
                  <a:gd name="T6" fmla="*/ 659 w 744"/>
                  <a:gd name="T7" fmla="*/ 114 h 683"/>
                  <a:gd name="T8" fmla="*/ 608 w 744"/>
                  <a:gd name="T9" fmla="*/ 72 h 683"/>
                  <a:gd name="T10" fmla="*/ 549 w 744"/>
                  <a:gd name="T11" fmla="*/ 37 h 683"/>
                  <a:gd name="T12" fmla="*/ 483 w 744"/>
                  <a:gd name="T13" fmla="*/ 14 h 683"/>
                  <a:gd name="T14" fmla="*/ 410 w 744"/>
                  <a:gd name="T15" fmla="*/ 1 h 683"/>
                  <a:gd name="T16" fmla="*/ 353 w 744"/>
                  <a:gd name="T17" fmla="*/ 0 h 683"/>
                  <a:gd name="T18" fmla="*/ 278 w 744"/>
                  <a:gd name="T19" fmla="*/ 9 h 683"/>
                  <a:gd name="T20" fmla="*/ 210 w 744"/>
                  <a:gd name="T21" fmla="*/ 30 h 683"/>
                  <a:gd name="T22" fmla="*/ 148 w 744"/>
                  <a:gd name="T23" fmla="*/ 63 h 683"/>
                  <a:gd name="T24" fmla="*/ 96 w 744"/>
                  <a:gd name="T25" fmla="*/ 102 h 683"/>
                  <a:gd name="T26" fmla="*/ 53 w 744"/>
                  <a:gd name="T27" fmla="*/ 151 h 683"/>
                  <a:gd name="T28" fmla="*/ 22 w 744"/>
                  <a:gd name="T29" fmla="*/ 206 h 683"/>
                  <a:gd name="T30" fmla="*/ 3 w 744"/>
                  <a:gd name="T31" fmla="*/ 267 h 683"/>
                  <a:gd name="T32" fmla="*/ 0 w 744"/>
                  <a:gd name="T33" fmla="*/ 316 h 683"/>
                  <a:gd name="T34" fmla="*/ 7 w 744"/>
                  <a:gd name="T35" fmla="*/ 379 h 683"/>
                  <a:gd name="T36" fmla="*/ 29 w 744"/>
                  <a:gd name="T37" fmla="*/ 438 h 683"/>
                  <a:gd name="T38" fmla="*/ 62 w 744"/>
                  <a:gd name="T39" fmla="*/ 492 h 683"/>
                  <a:gd name="T40" fmla="*/ 108 w 744"/>
                  <a:gd name="T41" fmla="*/ 538 h 683"/>
                  <a:gd name="T42" fmla="*/ 163 w 744"/>
                  <a:gd name="T43" fmla="*/ 577 h 683"/>
                  <a:gd name="T44" fmla="*/ 226 w 744"/>
                  <a:gd name="T45" fmla="*/ 606 h 683"/>
                  <a:gd name="T46" fmla="*/ 297 w 744"/>
                  <a:gd name="T47" fmla="*/ 625 h 683"/>
                  <a:gd name="T48" fmla="*/ 371 w 744"/>
                  <a:gd name="T49" fmla="*/ 631 h 683"/>
                  <a:gd name="T50" fmla="*/ 462 w 744"/>
                  <a:gd name="T51" fmla="*/ 621 h 683"/>
                  <a:gd name="T52" fmla="*/ 593 w 744"/>
                  <a:gd name="T53" fmla="*/ 569 h 683"/>
                  <a:gd name="T54" fmla="*/ 656 w 744"/>
                  <a:gd name="T55" fmla="*/ 520 h 683"/>
                  <a:gd name="T56" fmla="*/ 703 w 744"/>
                  <a:gd name="T57" fmla="*/ 459 h 683"/>
                  <a:gd name="T58" fmla="*/ 734 w 744"/>
                  <a:gd name="T59" fmla="*/ 390 h 683"/>
                  <a:gd name="T60" fmla="*/ 744 w 744"/>
                  <a:gd name="T61" fmla="*/ 316 h 683"/>
                  <a:gd name="T62" fmla="*/ 248 w 744"/>
                  <a:gd name="T63" fmla="*/ 273 h 683"/>
                  <a:gd name="T64" fmla="*/ 217 w 744"/>
                  <a:gd name="T65" fmla="*/ 252 h 683"/>
                  <a:gd name="T66" fmla="*/ 208 w 744"/>
                  <a:gd name="T67" fmla="*/ 224 h 683"/>
                  <a:gd name="T68" fmla="*/ 223 w 744"/>
                  <a:gd name="T69" fmla="*/ 187 h 683"/>
                  <a:gd name="T70" fmla="*/ 257 w 744"/>
                  <a:gd name="T71" fmla="*/ 173 h 683"/>
                  <a:gd name="T72" fmla="*/ 285 w 744"/>
                  <a:gd name="T73" fmla="*/ 182 h 683"/>
                  <a:gd name="T74" fmla="*/ 306 w 744"/>
                  <a:gd name="T75" fmla="*/ 213 h 683"/>
                  <a:gd name="T76" fmla="*/ 304 w 744"/>
                  <a:gd name="T77" fmla="*/ 242 h 683"/>
                  <a:gd name="T78" fmla="*/ 277 w 744"/>
                  <a:gd name="T79" fmla="*/ 269 h 683"/>
                  <a:gd name="T80" fmla="*/ 499 w 744"/>
                  <a:gd name="T81" fmla="*/ 274 h 683"/>
                  <a:gd name="T82" fmla="*/ 471 w 744"/>
                  <a:gd name="T83" fmla="*/ 264 h 683"/>
                  <a:gd name="T84" fmla="*/ 450 w 744"/>
                  <a:gd name="T85" fmla="*/ 233 h 683"/>
                  <a:gd name="T86" fmla="*/ 453 w 744"/>
                  <a:gd name="T87" fmla="*/ 204 h 683"/>
                  <a:gd name="T88" fmla="*/ 479 w 744"/>
                  <a:gd name="T89" fmla="*/ 177 h 683"/>
                  <a:gd name="T90" fmla="*/ 509 w 744"/>
                  <a:gd name="T91" fmla="*/ 173 h 683"/>
                  <a:gd name="T92" fmla="*/ 541 w 744"/>
                  <a:gd name="T93" fmla="*/ 194 h 683"/>
                  <a:gd name="T94" fmla="*/ 549 w 744"/>
                  <a:gd name="T95" fmla="*/ 224 h 683"/>
                  <a:gd name="T96" fmla="*/ 534 w 744"/>
                  <a:gd name="T97" fmla="*/ 259 h 683"/>
                  <a:gd name="T98" fmla="*/ 499 w 744"/>
                  <a:gd name="T99" fmla="*/ 274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4" h="683">
                    <a:moveTo>
                      <a:pt x="744" y="316"/>
                    </a:moveTo>
                    <a:lnTo>
                      <a:pt x="744" y="316"/>
                    </a:lnTo>
                    <a:lnTo>
                      <a:pt x="743" y="299"/>
                    </a:lnTo>
                    <a:lnTo>
                      <a:pt x="742" y="283"/>
                    </a:lnTo>
                    <a:lnTo>
                      <a:pt x="739" y="267"/>
                    </a:lnTo>
                    <a:lnTo>
                      <a:pt x="736" y="252"/>
                    </a:lnTo>
                    <a:lnTo>
                      <a:pt x="732" y="236"/>
                    </a:lnTo>
                    <a:lnTo>
                      <a:pt x="727" y="221"/>
                    </a:lnTo>
                    <a:lnTo>
                      <a:pt x="721" y="206"/>
                    </a:lnTo>
                    <a:lnTo>
                      <a:pt x="715" y="192"/>
                    </a:lnTo>
                    <a:lnTo>
                      <a:pt x="707" y="178"/>
                    </a:lnTo>
                    <a:lnTo>
                      <a:pt x="699" y="164"/>
                    </a:lnTo>
                    <a:lnTo>
                      <a:pt x="689" y="151"/>
                    </a:lnTo>
                    <a:lnTo>
                      <a:pt x="680" y="138"/>
                    </a:lnTo>
                    <a:lnTo>
                      <a:pt x="670" y="127"/>
                    </a:lnTo>
                    <a:lnTo>
                      <a:pt x="659" y="114"/>
                    </a:lnTo>
                    <a:lnTo>
                      <a:pt x="648" y="102"/>
                    </a:lnTo>
                    <a:lnTo>
                      <a:pt x="635" y="92"/>
                    </a:lnTo>
                    <a:lnTo>
                      <a:pt x="622" y="81"/>
                    </a:lnTo>
                    <a:lnTo>
                      <a:pt x="608" y="72"/>
                    </a:lnTo>
                    <a:lnTo>
                      <a:pt x="594" y="63"/>
                    </a:lnTo>
                    <a:lnTo>
                      <a:pt x="579" y="53"/>
                    </a:lnTo>
                    <a:lnTo>
                      <a:pt x="564" y="45"/>
                    </a:lnTo>
                    <a:lnTo>
                      <a:pt x="549" y="37"/>
                    </a:lnTo>
                    <a:lnTo>
                      <a:pt x="533" y="30"/>
                    </a:lnTo>
                    <a:lnTo>
                      <a:pt x="516" y="24"/>
                    </a:lnTo>
                    <a:lnTo>
                      <a:pt x="499" y="18"/>
                    </a:lnTo>
                    <a:lnTo>
                      <a:pt x="483" y="14"/>
                    </a:lnTo>
                    <a:lnTo>
                      <a:pt x="464" y="9"/>
                    </a:lnTo>
                    <a:lnTo>
                      <a:pt x="447" y="5"/>
                    </a:lnTo>
                    <a:lnTo>
                      <a:pt x="428" y="3"/>
                    </a:lnTo>
                    <a:lnTo>
                      <a:pt x="410" y="1"/>
                    </a:lnTo>
                    <a:lnTo>
                      <a:pt x="391" y="0"/>
                    </a:lnTo>
                    <a:lnTo>
                      <a:pt x="371" y="0"/>
                    </a:lnTo>
                    <a:lnTo>
                      <a:pt x="371" y="0"/>
                    </a:lnTo>
                    <a:lnTo>
                      <a:pt x="353" y="0"/>
                    </a:lnTo>
                    <a:lnTo>
                      <a:pt x="333" y="1"/>
                    </a:lnTo>
                    <a:lnTo>
                      <a:pt x="314" y="3"/>
                    </a:lnTo>
                    <a:lnTo>
                      <a:pt x="297" y="5"/>
                    </a:lnTo>
                    <a:lnTo>
                      <a:pt x="278" y="9"/>
                    </a:lnTo>
                    <a:lnTo>
                      <a:pt x="261" y="14"/>
                    </a:lnTo>
                    <a:lnTo>
                      <a:pt x="244" y="18"/>
                    </a:lnTo>
                    <a:lnTo>
                      <a:pt x="226" y="24"/>
                    </a:lnTo>
                    <a:lnTo>
                      <a:pt x="210" y="30"/>
                    </a:lnTo>
                    <a:lnTo>
                      <a:pt x="194" y="37"/>
                    </a:lnTo>
                    <a:lnTo>
                      <a:pt x="179" y="45"/>
                    </a:lnTo>
                    <a:lnTo>
                      <a:pt x="163" y="53"/>
                    </a:lnTo>
                    <a:lnTo>
                      <a:pt x="148" y="63"/>
                    </a:lnTo>
                    <a:lnTo>
                      <a:pt x="134" y="72"/>
                    </a:lnTo>
                    <a:lnTo>
                      <a:pt x="122" y="81"/>
                    </a:lnTo>
                    <a:lnTo>
                      <a:pt x="108" y="92"/>
                    </a:lnTo>
                    <a:lnTo>
                      <a:pt x="96" y="102"/>
                    </a:lnTo>
                    <a:lnTo>
                      <a:pt x="84" y="114"/>
                    </a:lnTo>
                    <a:lnTo>
                      <a:pt x="73" y="127"/>
                    </a:lnTo>
                    <a:lnTo>
                      <a:pt x="62" y="138"/>
                    </a:lnTo>
                    <a:lnTo>
                      <a:pt x="53" y="151"/>
                    </a:lnTo>
                    <a:lnTo>
                      <a:pt x="44" y="164"/>
                    </a:lnTo>
                    <a:lnTo>
                      <a:pt x="36" y="178"/>
                    </a:lnTo>
                    <a:lnTo>
                      <a:pt x="29" y="192"/>
                    </a:lnTo>
                    <a:lnTo>
                      <a:pt x="22" y="206"/>
                    </a:lnTo>
                    <a:lnTo>
                      <a:pt x="16" y="221"/>
                    </a:lnTo>
                    <a:lnTo>
                      <a:pt x="11" y="236"/>
                    </a:lnTo>
                    <a:lnTo>
                      <a:pt x="7" y="252"/>
                    </a:lnTo>
                    <a:lnTo>
                      <a:pt x="3" y="267"/>
                    </a:lnTo>
                    <a:lnTo>
                      <a:pt x="1" y="283"/>
                    </a:lnTo>
                    <a:lnTo>
                      <a:pt x="0" y="299"/>
                    </a:lnTo>
                    <a:lnTo>
                      <a:pt x="0" y="316"/>
                    </a:lnTo>
                    <a:lnTo>
                      <a:pt x="0" y="316"/>
                    </a:lnTo>
                    <a:lnTo>
                      <a:pt x="0" y="331"/>
                    </a:lnTo>
                    <a:lnTo>
                      <a:pt x="1" y="347"/>
                    </a:lnTo>
                    <a:lnTo>
                      <a:pt x="3" y="363"/>
                    </a:lnTo>
                    <a:lnTo>
                      <a:pt x="7" y="379"/>
                    </a:lnTo>
                    <a:lnTo>
                      <a:pt x="11" y="394"/>
                    </a:lnTo>
                    <a:lnTo>
                      <a:pt x="16" y="409"/>
                    </a:lnTo>
                    <a:lnTo>
                      <a:pt x="22" y="424"/>
                    </a:lnTo>
                    <a:lnTo>
                      <a:pt x="29" y="438"/>
                    </a:lnTo>
                    <a:lnTo>
                      <a:pt x="36" y="452"/>
                    </a:lnTo>
                    <a:lnTo>
                      <a:pt x="44" y="466"/>
                    </a:lnTo>
                    <a:lnTo>
                      <a:pt x="53" y="479"/>
                    </a:lnTo>
                    <a:lnTo>
                      <a:pt x="62" y="492"/>
                    </a:lnTo>
                    <a:lnTo>
                      <a:pt x="73" y="505"/>
                    </a:lnTo>
                    <a:lnTo>
                      <a:pt x="84" y="516"/>
                    </a:lnTo>
                    <a:lnTo>
                      <a:pt x="96" y="528"/>
                    </a:lnTo>
                    <a:lnTo>
                      <a:pt x="108" y="538"/>
                    </a:lnTo>
                    <a:lnTo>
                      <a:pt x="122" y="549"/>
                    </a:lnTo>
                    <a:lnTo>
                      <a:pt x="134" y="559"/>
                    </a:lnTo>
                    <a:lnTo>
                      <a:pt x="148" y="569"/>
                    </a:lnTo>
                    <a:lnTo>
                      <a:pt x="163" y="577"/>
                    </a:lnTo>
                    <a:lnTo>
                      <a:pt x="179" y="585"/>
                    </a:lnTo>
                    <a:lnTo>
                      <a:pt x="194" y="593"/>
                    </a:lnTo>
                    <a:lnTo>
                      <a:pt x="210" y="600"/>
                    </a:lnTo>
                    <a:lnTo>
                      <a:pt x="226" y="606"/>
                    </a:lnTo>
                    <a:lnTo>
                      <a:pt x="244" y="612"/>
                    </a:lnTo>
                    <a:lnTo>
                      <a:pt x="261" y="617"/>
                    </a:lnTo>
                    <a:lnTo>
                      <a:pt x="278" y="621"/>
                    </a:lnTo>
                    <a:lnTo>
                      <a:pt x="297" y="625"/>
                    </a:lnTo>
                    <a:lnTo>
                      <a:pt x="314" y="627"/>
                    </a:lnTo>
                    <a:lnTo>
                      <a:pt x="333" y="629"/>
                    </a:lnTo>
                    <a:lnTo>
                      <a:pt x="353" y="631"/>
                    </a:lnTo>
                    <a:lnTo>
                      <a:pt x="371" y="631"/>
                    </a:lnTo>
                    <a:lnTo>
                      <a:pt x="371" y="631"/>
                    </a:lnTo>
                    <a:lnTo>
                      <a:pt x="403" y="629"/>
                    </a:lnTo>
                    <a:lnTo>
                      <a:pt x="433" y="627"/>
                    </a:lnTo>
                    <a:lnTo>
                      <a:pt x="462" y="621"/>
                    </a:lnTo>
                    <a:lnTo>
                      <a:pt x="491" y="614"/>
                    </a:lnTo>
                    <a:lnTo>
                      <a:pt x="635" y="683"/>
                    </a:lnTo>
                    <a:lnTo>
                      <a:pt x="593" y="569"/>
                    </a:lnTo>
                    <a:lnTo>
                      <a:pt x="593" y="569"/>
                    </a:lnTo>
                    <a:lnTo>
                      <a:pt x="610" y="557"/>
                    </a:lnTo>
                    <a:lnTo>
                      <a:pt x="626" y="545"/>
                    </a:lnTo>
                    <a:lnTo>
                      <a:pt x="641" y="533"/>
                    </a:lnTo>
                    <a:lnTo>
                      <a:pt x="656" y="520"/>
                    </a:lnTo>
                    <a:lnTo>
                      <a:pt x="669" y="506"/>
                    </a:lnTo>
                    <a:lnTo>
                      <a:pt x="681" y="491"/>
                    </a:lnTo>
                    <a:lnTo>
                      <a:pt x="693" y="475"/>
                    </a:lnTo>
                    <a:lnTo>
                      <a:pt x="703" y="459"/>
                    </a:lnTo>
                    <a:lnTo>
                      <a:pt x="713" y="443"/>
                    </a:lnTo>
                    <a:lnTo>
                      <a:pt x="721" y="425"/>
                    </a:lnTo>
                    <a:lnTo>
                      <a:pt x="728" y="408"/>
                    </a:lnTo>
                    <a:lnTo>
                      <a:pt x="734" y="390"/>
                    </a:lnTo>
                    <a:lnTo>
                      <a:pt x="738" y="372"/>
                    </a:lnTo>
                    <a:lnTo>
                      <a:pt x="741" y="353"/>
                    </a:lnTo>
                    <a:lnTo>
                      <a:pt x="743" y="334"/>
                    </a:lnTo>
                    <a:lnTo>
                      <a:pt x="744" y="316"/>
                    </a:lnTo>
                    <a:lnTo>
                      <a:pt x="744" y="316"/>
                    </a:lnTo>
                    <a:close/>
                    <a:moveTo>
                      <a:pt x="257" y="274"/>
                    </a:moveTo>
                    <a:lnTo>
                      <a:pt x="257" y="274"/>
                    </a:lnTo>
                    <a:lnTo>
                      <a:pt x="248" y="273"/>
                    </a:lnTo>
                    <a:lnTo>
                      <a:pt x="239" y="269"/>
                    </a:lnTo>
                    <a:lnTo>
                      <a:pt x="230" y="264"/>
                    </a:lnTo>
                    <a:lnTo>
                      <a:pt x="223" y="259"/>
                    </a:lnTo>
                    <a:lnTo>
                      <a:pt x="217" y="252"/>
                    </a:lnTo>
                    <a:lnTo>
                      <a:pt x="212" y="242"/>
                    </a:lnTo>
                    <a:lnTo>
                      <a:pt x="209" y="233"/>
                    </a:lnTo>
                    <a:lnTo>
                      <a:pt x="208" y="224"/>
                    </a:lnTo>
                    <a:lnTo>
                      <a:pt x="208" y="224"/>
                    </a:lnTo>
                    <a:lnTo>
                      <a:pt x="209" y="213"/>
                    </a:lnTo>
                    <a:lnTo>
                      <a:pt x="212" y="204"/>
                    </a:lnTo>
                    <a:lnTo>
                      <a:pt x="217" y="194"/>
                    </a:lnTo>
                    <a:lnTo>
                      <a:pt x="223" y="187"/>
                    </a:lnTo>
                    <a:lnTo>
                      <a:pt x="230" y="182"/>
                    </a:lnTo>
                    <a:lnTo>
                      <a:pt x="239" y="177"/>
                    </a:lnTo>
                    <a:lnTo>
                      <a:pt x="248" y="173"/>
                    </a:lnTo>
                    <a:lnTo>
                      <a:pt x="257" y="173"/>
                    </a:lnTo>
                    <a:lnTo>
                      <a:pt x="257" y="173"/>
                    </a:lnTo>
                    <a:lnTo>
                      <a:pt x="268" y="173"/>
                    </a:lnTo>
                    <a:lnTo>
                      <a:pt x="277" y="177"/>
                    </a:lnTo>
                    <a:lnTo>
                      <a:pt x="285" y="182"/>
                    </a:lnTo>
                    <a:lnTo>
                      <a:pt x="293" y="187"/>
                    </a:lnTo>
                    <a:lnTo>
                      <a:pt x="299" y="194"/>
                    </a:lnTo>
                    <a:lnTo>
                      <a:pt x="304" y="204"/>
                    </a:lnTo>
                    <a:lnTo>
                      <a:pt x="306" y="213"/>
                    </a:lnTo>
                    <a:lnTo>
                      <a:pt x="307" y="224"/>
                    </a:lnTo>
                    <a:lnTo>
                      <a:pt x="307" y="224"/>
                    </a:lnTo>
                    <a:lnTo>
                      <a:pt x="306" y="233"/>
                    </a:lnTo>
                    <a:lnTo>
                      <a:pt x="304" y="242"/>
                    </a:lnTo>
                    <a:lnTo>
                      <a:pt x="299" y="252"/>
                    </a:lnTo>
                    <a:lnTo>
                      <a:pt x="293" y="259"/>
                    </a:lnTo>
                    <a:lnTo>
                      <a:pt x="285" y="264"/>
                    </a:lnTo>
                    <a:lnTo>
                      <a:pt x="277" y="269"/>
                    </a:lnTo>
                    <a:lnTo>
                      <a:pt x="268" y="273"/>
                    </a:lnTo>
                    <a:lnTo>
                      <a:pt x="257" y="274"/>
                    </a:lnTo>
                    <a:lnTo>
                      <a:pt x="257" y="274"/>
                    </a:lnTo>
                    <a:close/>
                    <a:moveTo>
                      <a:pt x="499" y="274"/>
                    </a:moveTo>
                    <a:lnTo>
                      <a:pt x="499" y="274"/>
                    </a:lnTo>
                    <a:lnTo>
                      <a:pt x="489" y="273"/>
                    </a:lnTo>
                    <a:lnTo>
                      <a:pt x="479" y="269"/>
                    </a:lnTo>
                    <a:lnTo>
                      <a:pt x="471" y="264"/>
                    </a:lnTo>
                    <a:lnTo>
                      <a:pt x="464" y="259"/>
                    </a:lnTo>
                    <a:lnTo>
                      <a:pt x="457" y="252"/>
                    </a:lnTo>
                    <a:lnTo>
                      <a:pt x="453" y="242"/>
                    </a:lnTo>
                    <a:lnTo>
                      <a:pt x="450" y="233"/>
                    </a:lnTo>
                    <a:lnTo>
                      <a:pt x="449" y="224"/>
                    </a:lnTo>
                    <a:lnTo>
                      <a:pt x="449" y="224"/>
                    </a:lnTo>
                    <a:lnTo>
                      <a:pt x="450" y="213"/>
                    </a:lnTo>
                    <a:lnTo>
                      <a:pt x="453" y="204"/>
                    </a:lnTo>
                    <a:lnTo>
                      <a:pt x="457" y="194"/>
                    </a:lnTo>
                    <a:lnTo>
                      <a:pt x="464" y="187"/>
                    </a:lnTo>
                    <a:lnTo>
                      <a:pt x="471" y="182"/>
                    </a:lnTo>
                    <a:lnTo>
                      <a:pt x="479" y="177"/>
                    </a:lnTo>
                    <a:lnTo>
                      <a:pt x="489" y="173"/>
                    </a:lnTo>
                    <a:lnTo>
                      <a:pt x="499" y="173"/>
                    </a:lnTo>
                    <a:lnTo>
                      <a:pt x="499" y="173"/>
                    </a:lnTo>
                    <a:lnTo>
                      <a:pt x="509" y="173"/>
                    </a:lnTo>
                    <a:lnTo>
                      <a:pt x="519" y="177"/>
                    </a:lnTo>
                    <a:lnTo>
                      <a:pt x="527" y="182"/>
                    </a:lnTo>
                    <a:lnTo>
                      <a:pt x="534" y="187"/>
                    </a:lnTo>
                    <a:lnTo>
                      <a:pt x="541" y="194"/>
                    </a:lnTo>
                    <a:lnTo>
                      <a:pt x="545" y="204"/>
                    </a:lnTo>
                    <a:lnTo>
                      <a:pt x="548" y="213"/>
                    </a:lnTo>
                    <a:lnTo>
                      <a:pt x="549" y="224"/>
                    </a:lnTo>
                    <a:lnTo>
                      <a:pt x="549" y="224"/>
                    </a:lnTo>
                    <a:lnTo>
                      <a:pt x="548" y="233"/>
                    </a:lnTo>
                    <a:lnTo>
                      <a:pt x="545" y="242"/>
                    </a:lnTo>
                    <a:lnTo>
                      <a:pt x="541" y="252"/>
                    </a:lnTo>
                    <a:lnTo>
                      <a:pt x="534" y="259"/>
                    </a:lnTo>
                    <a:lnTo>
                      <a:pt x="527" y="264"/>
                    </a:lnTo>
                    <a:lnTo>
                      <a:pt x="519" y="269"/>
                    </a:lnTo>
                    <a:lnTo>
                      <a:pt x="509" y="273"/>
                    </a:lnTo>
                    <a:lnTo>
                      <a:pt x="499" y="274"/>
                    </a:lnTo>
                    <a:lnTo>
                      <a:pt x="499" y="274"/>
                    </a:lnTo>
                    <a:close/>
                  </a:path>
                </a:pathLst>
              </a:custGeom>
              <a:solidFill>
                <a:schemeClr val="bg1"/>
              </a:solidFill>
              <a:ln>
                <a:noFill/>
              </a:ln>
            </p:spPr>
            <p:txBody>
              <a:bodyP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2" name="Freeform 6"/>
              <p:cNvSpPr>
                <a:spLocks noEditPoints="1"/>
              </p:cNvSpPr>
              <p:nvPr/>
            </p:nvSpPr>
            <p:spPr bwMode="auto">
              <a:xfrm>
                <a:off x="4178300" y="4422775"/>
                <a:ext cx="282575" cy="260350"/>
              </a:xfrm>
              <a:custGeom>
                <a:avLst/>
                <a:gdLst>
                  <a:gd name="T0" fmla="*/ 456 w 889"/>
                  <a:gd name="T1" fmla="*/ 620 h 821"/>
                  <a:gd name="T2" fmla="*/ 473 w 889"/>
                  <a:gd name="T3" fmla="*/ 555 h 821"/>
                  <a:gd name="T4" fmla="*/ 503 w 889"/>
                  <a:gd name="T5" fmla="*/ 494 h 821"/>
                  <a:gd name="T6" fmla="*/ 546 w 889"/>
                  <a:gd name="T7" fmla="*/ 441 h 821"/>
                  <a:gd name="T8" fmla="*/ 599 w 889"/>
                  <a:gd name="T9" fmla="*/ 395 h 821"/>
                  <a:gd name="T10" fmla="*/ 663 w 889"/>
                  <a:gd name="T11" fmla="*/ 358 h 821"/>
                  <a:gd name="T12" fmla="*/ 734 w 889"/>
                  <a:gd name="T13" fmla="*/ 334 h 821"/>
                  <a:gd name="T14" fmla="*/ 812 w 889"/>
                  <a:gd name="T15" fmla="*/ 320 h 821"/>
                  <a:gd name="T16" fmla="*/ 871 w 889"/>
                  <a:gd name="T17" fmla="*/ 318 h 821"/>
                  <a:gd name="T18" fmla="*/ 881 w 889"/>
                  <a:gd name="T19" fmla="*/ 286 h 821"/>
                  <a:gd name="T20" fmla="*/ 855 w 889"/>
                  <a:gd name="T21" fmla="*/ 223 h 821"/>
                  <a:gd name="T22" fmla="*/ 816 w 889"/>
                  <a:gd name="T23" fmla="*/ 166 h 821"/>
                  <a:gd name="T24" fmla="*/ 768 w 889"/>
                  <a:gd name="T25" fmla="*/ 114 h 821"/>
                  <a:gd name="T26" fmla="*/ 708 w 889"/>
                  <a:gd name="T27" fmla="*/ 71 h 821"/>
                  <a:gd name="T28" fmla="*/ 642 w 889"/>
                  <a:gd name="T29" fmla="*/ 37 h 821"/>
                  <a:gd name="T30" fmla="*/ 568 w 889"/>
                  <a:gd name="T31" fmla="*/ 14 h 821"/>
                  <a:gd name="T32" fmla="*/ 489 w 889"/>
                  <a:gd name="T33" fmla="*/ 1 h 821"/>
                  <a:gd name="T34" fmla="*/ 424 w 889"/>
                  <a:gd name="T35" fmla="*/ 0 h 821"/>
                  <a:gd name="T36" fmla="*/ 336 w 889"/>
                  <a:gd name="T37" fmla="*/ 12 h 821"/>
                  <a:gd name="T38" fmla="*/ 253 w 889"/>
                  <a:gd name="T39" fmla="*/ 37 h 821"/>
                  <a:gd name="T40" fmla="*/ 180 w 889"/>
                  <a:gd name="T41" fmla="*/ 76 h 821"/>
                  <a:gd name="T42" fmla="*/ 116 w 889"/>
                  <a:gd name="T43" fmla="*/ 125 h 821"/>
                  <a:gd name="T44" fmla="*/ 65 w 889"/>
                  <a:gd name="T45" fmla="*/ 183 h 821"/>
                  <a:gd name="T46" fmla="*/ 27 w 889"/>
                  <a:gd name="T47" fmla="*/ 248 h 821"/>
                  <a:gd name="T48" fmla="*/ 5 w 889"/>
                  <a:gd name="T49" fmla="*/ 322 h 821"/>
                  <a:gd name="T50" fmla="*/ 0 w 889"/>
                  <a:gd name="T51" fmla="*/ 379 h 821"/>
                  <a:gd name="T52" fmla="*/ 13 w 889"/>
                  <a:gd name="T53" fmla="*/ 470 h 821"/>
                  <a:gd name="T54" fmla="*/ 49 w 889"/>
                  <a:gd name="T55" fmla="*/ 553 h 821"/>
                  <a:gd name="T56" fmla="*/ 106 w 889"/>
                  <a:gd name="T57" fmla="*/ 625 h 821"/>
                  <a:gd name="T58" fmla="*/ 180 w 889"/>
                  <a:gd name="T59" fmla="*/ 684 h 821"/>
                  <a:gd name="T60" fmla="*/ 339 w 889"/>
                  <a:gd name="T61" fmla="*/ 747 h 821"/>
                  <a:gd name="T62" fmla="*/ 447 w 889"/>
                  <a:gd name="T63" fmla="*/ 759 h 821"/>
                  <a:gd name="T64" fmla="*/ 460 w 889"/>
                  <a:gd name="T65" fmla="*/ 708 h 821"/>
                  <a:gd name="T66" fmla="*/ 584 w 889"/>
                  <a:gd name="T67" fmla="*/ 209 h 821"/>
                  <a:gd name="T68" fmla="*/ 618 w 889"/>
                  <a:gd name="T69" fmla="*/ 219 h 821"/>
                  <a:gd name="T70" fmla="*/ 642 w 889"/>
                  <a:gd name="T71" fmla="*/ 257 h 821"/>
                  <a:gd name="T72" fmla="*/ 639 w 889"/>
                  <a:gd name="T73" fmla="*/ 293 h 821"/>
                  <a:gd name="T74" fmla="*/ 607 w 889"/>
                  <a:gd name="T75" fmla="*/ 324 h 821"/>
                  <a:gd name="T76" fmla="*/ 571 w 889"/>
                  <a:gd name="T77" fmla="*/ 328 h 821"/>
                  <a:gd name="T78" fmla="*/ 534 w 889"/>
                  <a:gd name="T79" fmla="*/ 302 h 821"/>
                  <a:gd name="T80" fmla="*/ 524 w 889"/>
                  <a:gd name="T81" fmla="*/ 268 h 821"/>
                  <a:gd name="T82" fmla="*/ 541 w 889"/>
                  <a:gd name="T83" fmla="*/ 226 h 821"/>
                  <a:gd name="T84" fmla="*/ 584 w 889"/>
                  <a:gd name="T85" fmla="*/ 209 h 821"/>
                  <a:gd name="T86" fmla="*/ 282 w 889"/>
                  <a:gd name="T87" fmla="*/ 328 h 821"/>
                  <a:gd name="T88" fmla="*/ 244 w 889"/>
                  <a:gd name="T89" fmla="*/ 302 h 821"/>
                  <a:gd name="T90" fmla="*/ 235 w 889"/>
                  <a:gd name="T91" fmla="*/ 268 h 821"/>
                  <a:gd name="T92" fmla="*/ 252 w 889"/>
                  <a:gd name="T93" fmla="*/ 226 h 821"/>
                  <a:gd name="T94" fmla="*/ 294 w 889"/>
                  <a:gd name="T95" fmla="*/ 209 h 821"/>
                  <a:gd name="T96" fmla="*/ 327 w 889"/>
                  <a:gd name="T97" fmla="*/ 219 h 821"/>
                  <a:gd name="T98" fmla="*/ 353 w 889"/>
                  <a:gd name="T99" fmla="*/ 257 h 821"/>
                  <a:gd name="T100" fmla="*/ 350 w 889"/>
                  <a:gd name="T101" fmla="*/ 293 h 821"/>
                  <a:gd name="T102" fmla="*/ 317 w 889"/>
                  <a:gd name="T103" fmla="*/ 324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89" h="821">
                    <a:moveTo>
                      <a:pt x="454" y="655"/>
                    </a:moveTo>
                    <a:lnTo>
                      <a:pt x="454" y="655"/>
                    </a:lnTo>
                    <a:lnTo>
                      <a:pt x="455" y="638"/>
                    </a:lnTo>
                    <a:lnTo>
                      <a:pt x="456" y="620"/>
                    </a:lnTo>
                    <a:lnTo>
                      <a:pt x="459" y="604"/>
                    </a:lnTo>
                    <a:lnTo>
                      <a:pt x="462" y="588"/>
                    </a:lnTo>
                    <a:lnTo>
                      <a:pt x="467" y="571"/>
                    </a:lnTo>
                    <a:lnTo>
                      <a:pt x="473" y="555"/>
                    </a:lnTo>
                    <a:lnTo>
                      <a:pt x="478" y="539"/>
                    </a:lnTo>
                    <a:lnTo>
                      <a:pt x="485" y="524"/>
                    </a:lnTo>
                    <a:lnTo>
                      <a:pt x="493" y="510"/>
                    </a:lnTo>
                    <a:lnTo>
                      <a:pt x="503" y="494"/>
                    </a:lnTo>
                    <a:lnTo>
                      <a:pt x="512" y="480"/>
                    </a:lnTo>
                    <a:lnTo>
                      <a:pt x="523" y="466"/>
                    </a:lnTo>
                    <a:lnTo>
                      <a:pt x="534" y="454"/>
                    </a:lnTo>
                    <a:lnTo>
                      <a:pt x="546" y="441"/>
                    </a:lnTo>
                    <a:lnTo>
                      <a:pt x="557" y="428"/>
                    </a:lnTo>
                    <a:lnTo>
                      <a:pt x="571" y="416"/>
                    </a:lnTo>
                    <a:lnTo>
                      <a:pt x="585" y="406"/>
                    </a:lnTo>
                    <a:lnTo>
                      <a:pt x="599" y="395"/>
                    </a:lnTo>
                    <a:lnTo>
                      <a:pt x="614" y="385"/>
                    </a:lnTo>
                    <a:lnTo>
                      <a:pt x="630" y="375"/>
                    </a:lnTo>
                    <a:lnTo>
                      <a:pt x="646" y="366"/>
                    </a:lnTo>
                    <a:lnTo>
                      <a:pt x="663" y="358"/>
                    </a:lnTo>
                    <a:lnTo>
                      <a:pt x="680" y="351"/>
                    </a:lnTo>
                    <a:lnTo>
                      <a:pt x="698" y="344"/>
                    </a:lnTo>
                    <a:lnTo>
                      <a:pt x="715" y="338"/>
                    </a:lnTo>
                    <a:lnTo>
                      <a:pt x="734" y="334"/>
                    </a:lnTo>
                    <a:lnTo>
                      <a:pt x="754" y="329"/>
                    </a:lnTo>
                    <a:lnTo>
                      <a:pt x="772" y="324"/>
                    </a:lnTo>
                    <a:lnTo>
                      <a:pt x="792" y="322"/>
                    </a:lnTo>
                    <a:lnTo>
                      <a:pt x="812" y="320"/>
                    </a:lnTo>
                    <a:lnTo>
                      <a:pt x="833" y="318"/>
                    </a:lnTo>
                    <a:lnTo>
                      <a:pt x="852" y="318"/>
                    </a:lnTo>
                    <a:lnTo>
                      <a:pt x="852" y="318"/>
                    </a:lnTo>
                    <a:lnTo>
                      <a:pt x="871" y="318"/>
                    </a:lnTo>
                    <a:lnTo>
                      <a:pt x="889" y="320"/>
                    </a:lnTo>
                    <a:lnTo>
                      <a:pt x="889" y="320"/>
                    </a:lnTo>
                    <a:lnTo>
                      <a:pt x="885" y="302"/>
                    </a:lnTo>
                    <a:lnTo>
                      <a:pt x="881" y="286"/>
                    </a:lnTo>
                    <a:lnTo>
                      <a:pt x="875" y="269"/>
                    </a:lnTo>
                    <a:lnTo>
                      <a:pt x="870" y="254"/>
                    </a:lnTo>
                    <a:lnTo>
                      <a:pt x="863" y="238"/>
                    </a:lnTo>
                    <a:lnTo>
                      <a:pt x="855" y="223"/>
                    </a:lnTo>
                    <a:lnTo>
                      <a:pt x="846" y="208"/>
                    </a:lnTo>
                    <a:lnTo>
                      <a:pt x="837" y="194"/>
                    </a:lnTo>
                    <a:lnTo>
                      <a:pt x="827" y="178"/>
                    </a:lnTo>
                    <a:lnTo>
                      <a:pt x="816" y="166"/>
                    </a:lnTo>
                    <a:lnTo>
                      <a:pt x="805" y="152"/>
                    </a:lnTo>
                    <a:lnTo>
                      <a:pt x="793" y="139"/>
                    </a:lnTo>
                    <a:lnTo>
                      <a:pt x="780" y="126"/>
                    </a:lnTo>
                    <a:lnTo>
                      <a:pt x="768" y="114"/>
                    </a:lnTo>
                    <a:lnTo>
                      <a:pt x="754" y="103"/>
                    </a:lnTo>
                    <a:lnTo>
                      <a:pt x="738" y="92"/>
                    </a:lnTo>
                    <a:lnTo>
                      <a:pt x="725" y="82"/>
                    </a:lnTo>
                    <a:lnTo>
                      <a:pt x="708" y="71"/>
                    </a:lnTo>
                    <a:lnTo>
                      <a:pt x="692" y="62"/>
                    </a:lnTo>
                    <a:lnTo>
                      <a:pt x="676" y="54"/>
                    </a:lnTo>
                    <a:lnTo>
                      <a:pt x="660" y="45"/>
                    </a:lnTo>
                    <a:lnTo>
                      <a:pt x="642" y="37"/>
                    </a:lnTo>
                    <a:lnTo>
                      <a:pt x="624" y="30"/>
                    </a:lnTo>
                    <a:lnTo>
                      <a:pt x="606" y="24"/>
                    </a:lnTo>
                    <a:lnTo>
                      <a:pt x="586" y="19"/>
                    </a:lnTo>
                    <a:lnTo>
                      <a:pt x="568" y="14"/>
                    </a:lnTo>
                    <a:lnTo>
                      <a:pt x="548" y="9"/>
                    </a:lnTo>
                    <a:lnTo>
                      <a:pt x="528" y="6"/>
                    </a:lnTo>
                    <a:lnTo>
                      <a:pt x="509" y="3"/>
                    </a:lnTo>
                    <a:lnTo>
                      <a:pt x="489" y="1"/>
                    </a:lnTo>
                    <a:lnTo>
                      <a:pt x="468" y="0"/>
                    </a:lnTo>
                    <a:lnTo>
                      <a:pt x="447" y="0"/>
                    </a:lnTo>
                    <a:lnTo>
                      <a:pt x="447" y="0"/>
                    </a:lnTo>
                    <a:lnTo>
                      <a:pt x="424" y="0"/>
                    </a:lnTo>
                    <a:lnTo>
                      <a:pt x="402" y="2"/>
                    </a:lnTo>
                    <a:lnTo>
                      <a:pt x="380" y="5"/>
                    </a:lnTo>
                    <a:lnTo>
                      <a:pt x="358" y="8"/>
                    </a:lnTo>
                    <a:lnTo>
                      <a:pt x="336" y="12"/>
                    </a:lnTo>
                    <a:lnTo>
                      <a:pt x="315" y="17"/>
                    </a:lnTo>
                    <a:lnTo>
                      <a:pt x="294" y="23"/>
                    </a:lnTo>
                    <a:lnTo>
                      <a:pt x="273" y="30"/>
                    </a:lnTo>
                    <a:lnTo>
                      <a:pt x="253" y="37"/>
                    </a:lnTo>
                    <a:lnTo>
                      <a:pt x="235" y="45"/>
                    </a:lnTo>
                    <a:lnTo>
                      <a:pt x="215" y="55"/>
                    </a:lnTo>
                    <a:lnTo>
                      <a:pt x="197" y="65"/>
                    </a:lnTo>
                    <a:lnTo>
                      <a:pt x="180" y="76"/>
                    </a:lnTo>
                    <a:lnTo>
                      <a:pt x="163" y="86"/>
                    </a:lnTo>
                    <a:lnTo>
                      <a:pt x="146" y="99"/>
                    </a:lnTo>
                    <a:lnTo>
                      <a:pt x="131" y="111"/>
                    </a:lnTo>
                    <a:lnTo>
                      <a:pt x="116" y="125"/>
                    </a:lnTo>
                    <a:lnTo>
                      <a:pt x="102" y="138"/>
                    </a:lnTo>
                    <a:lnTo>
                      <a:pt x="89" y="153"/>
                    </a:lnTo>
                    <a:lnTo>
                      <a:pt x="77" y="167"/>
                    </a:lnTo>
                    <a:lnTo>
                      <a:pt x="65" y="183"/>
                    </a:lnTo>
                    <a:lnTo>
                      <a:pt x="53" y="198"/>
                    </a:lnTo>
                    <a:lnTo>
                      <a:pt x="44" y="215"/>
                    </a:lnTo>
                    <a:lnTo>
                      <a:pt x="35" y="232"/>
                    </a:lnTo>
                    <a:lnTo>
                      <a:pt x="27" y="248"/>
                    </a:lnTo>
                    <a:lnTo>
                      <a:pt x="20" y="267"/>
                    </a:lnTo>
                    <a:lnTo>
                      <a:pt x="14" y="285"/>
                    </a:lnTo>
                    <a:lnTo>
                      <a:pt x="9" y="303"/>
                    </a:lnTo>
                    <a:lnTo>
                      <a:pt x="5" y="322"/>
                    </a:lnTo>
                    <a:lnTo>
                      <a:pt x="2" y="341"/>
                    </a:lnTo>
                    <a:lnTo>
                      <a:pt x="0" y="360"/>
                    </a:lnTo>
                    <a:lnTo>
                      <a:pt x="0" y="379"/>
                    </a:lnTo>
                    <a:lnTo>
                      <a:pt x="0" y="379"/>
                    </a:lnTo>
                    <a:lnTo>
                      <a:pt x="1" y="402"/>
                    </a:lnTo>
                    <a:lnTo>
                      <a:pt x="3" y="426"/>
                    </a:lnTo>
                    <a:lnTo>
                      <a:pt x="7" y="448"/>
                    </a:lnTo>
                    <a:lnTo>
                      <a:pt x="13" y="470"/>
                    </a:lnTo>
                    <a:lnTo>
                      <a:pt x="20" y="491"/>
                    </a:lnTo>
                    <a:lnTo>
                      <a:pt x="28" y="512"/>
                    </a:lnTo>
                    <a:lnTo>
                      <a:pt x="38" y="533"/>
                    </a:lnTo>
                    <a:lnTo>
                      <a:pt x="49" y="553"/>
                    </a:lnTo>
                    <a:lnTo>
                      <a:pt x="62" y="571"/>
                    </a:lnTo>
                    <a:lnTo>
                      <a:pt x="75" y="590"/>
                    </a:lnTo>
                    <a:lnTo>
                      <a:pt x="91" y="608"/>
                    </a:lnTo>
                    <a:lnTo>
                      <a:pt x="106" y="625"/>
                    </a:lnTo>
                    <a:lnTo>
                      <a:pt x="123" y="641"/>
                    </a:lnTo>
                    <a:lnTo>
                      <a:pt x="142" y="657"/>
                    </a:lnTo>
                    <a:lnTo>
                      <a:pt x="160" y="671"/>
                    </a:lnTo>
                    <a:lnTo>
                      <a:pt x="180" y="684"/>
                    </a:lnTo>
                    <a:lnTo>
                      <a:pt x="131" y="821"/>
                    </a:lnTo>
                    <a:lnTo>
                      <a:pt x="304" y="739"/>
                    </a:lnTo>
                    <a:lnTo>
                      <a:pt x="304" y="739"/>
                    </a:lnTo>
                    <a:lnTo>
                      <a:pt x="339" y="747"/>
                    </a:lnTo>
                    <a:lnTo>
                      <a:pt x="374" y="753"/>
                    </a:lnTo>
                    <a:lnTo>
                      <a:pt x="410" y="758"/>
                    </a:lnTo>
                    <a:lnTo>
                      <a:pt x="447" y="759"/>
                    </a:lnTo>
                    <a:lnTo>
                      <a:pt x="447" y="759"/>
                    </a:lnTo>
                    <a:lnTo>
                      <a:pt x="474" y="758"/>
                    </a:lnTo>
                    <a:lnTo>
                      <a:pt x="474" y="758"/>
                    </a:lnTo>
                    <a:lnTo>
                      <a:pt x="466" y="733"/>
                    </a:lnTo>
                    <a:lnTo>
                      <a:pt x="460" y="708"/>
                    </a:lnTo>
                    <a:lnTo>
                      <a:pt x="455" y="682"/>
                    </a:lnTo>
                    <a:lnTo>
                      <a:pt x="454" y="655"/>
                    </a:lnTo>
                    <a:lnTo>
                      <a:pt x="454" y="655"/>
                    </a:lnTo>
                    <a:close/>
                    <a:moveTo>
                      <a:pt x="584" y="209"/>
                    </a:moveTo>
                    <a:lnTo>
                      <a:pt x="584" y="209"/>
                    </a:lnTo>
                    <a:lnTo>
                      <a:pt x="596" y="210"/>
                    </a:lnTo>
                    <a:lnTo>
                      <a:pt x="607" y="213"/>
                    </a:lnTo>
                    <a:lnTo>
                      <a:pt x="618" y="219"/>
                    </a:lnTo>
                    <a:lnTo>
                      <a:pt x="626" y="226"/>
                    </a:lnTo>
                    <a:lnTo>
                      <a:pt x="634" y="236"/>
                    </a:lnTo>
                    <a:lnTo>
                      <a:pt x="639" y="245"/>
                    </a:lnTo>
                    <a:lnTo>
                      <a:pt x="642" y="257"/>
                    </a:lnTo>
                    <a:lnTo>
                      <a:pt x="643" y="268"/>
                    </a:lnTo>
                    <a:lnTo>
                      <a:pt x="643" y="268"/>
                    </a:lnTo>
                    <a:lnTo>
                      <a:pt x="642" y="281"/>
                    </a:lnTo>
                    <a:lnTo>
                      <a:pt x="639" y="293"/>
                    </a:lnTo>
                    <a:lnTo>
                      <a:pt x="634" y="302"/>
                    </a:lnTo>
                    <a:lnTo>
                      <a:pt x="626" y="311"/>
                    </a:lnTo>
                    <a:lnTo>
                      <a:pt x="618" y="318"/>
                    </a:lnTo>
                    <a:lnTo>
                      <a:pt x="607" y="324"/>
                    </a:lnTo>
                    <a:lnTo>
                      <a:pt x="596" y="328"/>
                    </a:lnTo>
                    <a:lnTo>
                      <a:pt x="584" y="329"/>
                    </a:lnTo>
                    <a:lnTo>
                      <a:pt x="584" y="329"/>
                    </a:lnTo>
                    <a:lnTo>
                      <a:pt x="571" y="328"/>
                    </a:lnTo>
                    <a:lnTo>
                      <a:pt x="561" y="324"/>
                    </a:lnTo>
                    <a:lnTo>
                      <a:pt x="550" y="318"/>
                    </a:lnTo>
                    <a:lnTo>
                      <a:pt x="541" y="311"/>
                    </a:lnTo>
                    <a:lnTo>
                      <a:pt x="534" y="302"/>
                    </a:lnTo>
                    <a:lnTo>
                      <a:pt x="528" y="293"/>
                    </a:lnTo>
                    <a:lnTo>
                      <a:pt x="525" y="281"/>
                    </a:lnTo>
                    <a:lnTo>
                      <a:pt x="524" y="268"/>
                    </a:lnTo>
                    <a:lnTo>
                      <a:pt x="524" y="268"/>
                    </a:lnTo>
                    <a:lnTo>
                      <a:pt x="525" y="257"/>
                    </a:lnTo>
                    <a:lnTo>
                      <a:pt x="528" y="245"/>
                    </a:lnTo>
                    <a:lnTo>
                      <a:pt x="534" y="236"/>
                    </a:lnTo>
                    <a:lnTo>
                      <a:pt x="541" y="226"/>
                    </a:lnTo>
                    <a:lnTo>
                      <a:pt x="550" y="219"/>
                    </a:lnTo>
                    <a:lnTo>
                      <a:pt x="561" y="213"/>
                    </a:lnTo>
                    <a:lnTo>
                      <a:pt x="571" y="210"/>
                    </a:lnTo>
                    <a:lnTo>
                      <a:pt x="584" y="209"/>
                    </a:lnTo>
                    <a:lnTo>
                      <a:pt x="584" y="209"/>
                    </a:lnTo>
                    <a:close/>
                    <a:moveTo>
                      <a:pt x="294" y="329"/>
                    </a:moveTo>
                    <a:lnTo>
                      <a:pt x="294" y="329"/>
                    </a:lnTo>
                    <a:lnTo>
                      <a:pt x="282" y="328"/>
                    </a:lnTo>
                    <a:lnTo>
                      <a:pt x="271" y="324"/>
                    </a:lnTo>
                    <a:lnTo>
                      <a:pt x="260" y="318"/>
                    </a:lnTo>
                    <a:lnTo>
                      <a:pt x="252" y="311"/>
                    </a:lnTo>
                    <a:lnTo>
                      <a:pt x="244" y="302"/>
                    </a:lnTo>
                    <a:lnTo>
                      <a:pt x="239" y="293"/>
                    </a:lnTo>
                    <a:lnTo>
                      <a:pt x="236" y="281"/>
                    </a:lnTo>
                    <a:lnTo>
                      <a:pt x="235" y="268"/>
                    </a:lnTo>
                    <a:lnTo>
                      <a:pt x="235" y="268"/>
                    </a:lnTo>
                    <a:lnTo>
                      <a:pt x="236" y="257"/>
                    </a:lnTo>
                    <a:lnTo>
                      <a:pt x="239" y="245"/>
                    </a:lnTo>
                    <a:lnTo>
                      <a:pt x="244" y="236"/>
                    </a:lnTo>
                    <a:lnTo>
                      <a:pt x="252" y="226"/>
                    </a:lnTo>
                    <a:lnTo>
                      <a:pt x="260" y="219"/>
                    </a:lnTo>
                    <a:lnTo>
                      <a:pt x="271" y="213"/>
                    </a:lnTo>
                    <a:lnTo>
                      <a:pt x="282" y="210"/>
                    </a:lnTo>
                    <a:lnTo>
                      <a:pt x="294" y="209"/>
                    </a:lnTo>
                    <a:lnTo>
                      <a:pt x="294" y="209"/>
                    </a:lnTo>
                    <a:lnTo>
                      <a:pt x="307" y="210"/>
                    </a:lnTo>
                    <a:lnTo>
                      <a:pt x="317" y="213"/>
                    </a:lnTo>
                    <a:lnTo>
                      <a:pt x="327" y="219"/>
                    </a:lnTo>
                    <a:lnTo>
                      <a:pt x="337" y="226"/>
                    </a:lnTo>
                    <a:lnTo>
                      <a:pt x="344" y="236"/>
                    </a:lnTo>
                    <a:lnTo>
                      <a:pt x="350" y="245"/>
                    </a:lnTo>
                    <a:lnTo>
                      <a:pt x="353" y="257"/>
                    </a:lnTo>
                    <a:lnTo>
                      <a:pt x="354" y="268"/>
                    </a:lnTo>
                    <a:lnTo>
                      <a:pt x="354" y="268"/>
                    </a:lnTo>
                    <a:lnTo>
                      <a:pt x="353" y="281"/>
                    </a:lnTo>
                    <a:lnTo>
                      <a:pt x="350" y="293"/>
                    </a:lnTo>
                    <a:lnTo>
                      <a:pt x="344" y="302"/>
                    </a:lnTo>
                    <a:lnTo>
                      <a:pt x="337" y="311"/>
                    </a:lnTo>
                    <a:lnTo>
                      <a:pt x="327" y="318"/>
                    </a:lnTo>
                    <a:lnTo>
                      <a:pt x="317" y="324"/>
                    </a:lnTo>
                    <a:lnTo>
                      <a:pt x="307" y="328"/>
                    </a:lnTo>
                    <a:lnTo>
                      <a:pt x="294" y="329"/>
                    </a:lnTo>
                    <a:lnTo>
                      <a:pt x="294" y="329"/>
                    </a:lnTo>
                    <a:close/>
                  </a:path>
                </a:pathLst>
              </a:custGeom>
              <a:solidFill>
                <a:schemeClr val="bg1"/>
              </a:solidFill>
              <a:ln>
                <a:noFill/>
              </a:ln>
            </p:spPr>
            <p:txBody>
              <a:bodyP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7" name="组合 22"/>
            <p:cNvGrpSpPr/>
            <p:nvPr/>
          </p:nvGrpSpPr>
          <p:grpSpPr>
            <a:xfrm>
              <a:off x="4878" y="5340"/>
              <a:ext cx="487" cy="408"/>
              <a:chOff x="4178300" y="4422775"/>
              <a:chExt cx="388938" cy="325438"/>
            </a:xfrm>
            <a:solidFill>
              <a:srgbClr val="1E90B4"/>
            </a:solidFill>
          </p:grpSpPr>
          <p:sp>
            <p:nvSpPr>
              <p:cNvPr id="24" name="Freeform 5"/>
              <p:cNvSpPr>
                <a:spLocks noEditPoints="1"/>
              </p:cNvSpPr>
              <p:nvPr/>
            </p:nvSpPr>
            <p:spPr bwMode="auto">
              <a:xfrm>
                <a:off x="4330700" y="4530725"/>
                <a:ext cx="236538" cy="217488"/>
              </a:xfrm>
              <a:custGeom>
                <a:avLst/>
                <a:gdLst>
                  <a:gd name="T0" fmla="*/ 742 w 744"/>
                  <a:gd name="T1" fmla="*/ 283 h 683"/>
                  <a:gd name="T2" fmla="*/ 727 w 744"/>
                  <a:gd name="T3" fmla="*/ 221 h 683"/>
                  <a:gd name="T4" fmla="*/ 699 w 744"/>
                  <a:gd name="T5" fmla="*/ 164 h 683"/>
                  <a:gd name="T6" fmla="*/ 659 w 744"/>
                  <a:gd name="T7" fmla="*/ 114 h 683"/>
                  <a:gd name="T8" fmla="*/ 608 w 744"/>
                  <a:gd name="T9" fmla="*/ 72 h 683"/>
                  <a:gd name="T10" fmla="*/ 549 w 744"/>
                  <a:gd name="T11" fmla="*/ 37 h 683"/>
                  <a:gd name="T12" fmla="*/ 483 w 744"/>
                  <a:gd name="T13" fmla="*/ 14 h 683"/>
                  <a:gd name="T14" fmla="*/ 410 w 744"/>
                  <a:gd name="T15" fmla="*/ 1 h 683"/>
                  <a:gd name="T16" fmla="*/ 353 w 744"/>
                  <a:gd name="T17" fmla="*/ 0 h 683"/>
                  <a:gd name="T18" fmla="*/ 278 w 744"/>
                  <a:gd name="T19" fmla="*/ 9 h 683"/>
                  <a:gd name="T20" fmla="*/ 210 w 744"/>
                  <a:gd name="T21" fmla="*/ 30 h 683"/>
                  <a:gd name="T22" fmla="*/ 148 w 744"/>
                  <a:gd name="T23" fmla="*/ 63 h 683"/>
                  <a:gd name="T24" fmla="*/ 96 w 744"/>
                  <a:gd name="T25" fmla="*/ 102 h 683"/>
                  <a:gd name="T26" fmla="*/ 53 w 744"/>
                  <a:gd name="T27" fmla="*/ 151 h 683"/>
                  <a:gd name="T28" fmla="*/ 22 w 744"/>
                  <a:gd name="T29" fmla="*/ 206 h 683"/>
                  <a:gd name="T30" fmla="*/ 3 w 744"/>
                  <a:gd name="T31" fmla="*/ 267 h 683"/>
                  <a:gd name="T32" fmla="*/ 0 w 744"/>
                  <a:gd name="T33" fmla="*/ 316 h 683"/>
                  <a:gd name="T34" fmla="*/ 7 w 744"/>
                  <a:gd name="T35" fmla="*/ 379 h 683"/>
                  <a:gd name="T36" fmla="*/ 29 w 744"/>
                  <a:gd name="T37" fmla="*/ 438 h 683"/>
                  <a:gd name="T38" fmla="*/ 62 w 744"/>
                  <a:gd name="T39" fmla="*/ 492 h 683"/>
                  <a:gd name="T40" fmla="*/ 108 w 744"/>
                  <a:gd name="T41" fmla="*/ 538 h 683"/>
                  <a:gd name="T42" fmla="*/ 163 w 744"/>
                  <a:gd name="T43" fmla="*/ 577 h 683"/>
                  <a:gd name="T44" fmla="*/ 226 w 744"/>
                  <a:gd name="T45" fmla="*/ 606 h 683"/>
                  <a:gd name="T46" fmla="*/ 297 w 744"/>
                  <a:gd name="T47" fmla="*/ 625 h 683"/>
                  <a:gd name="T48" fmla="*/ 371 w 744"/>
                  <a:gd name="T49" fmla="*/ 631 h 683"/>
                  <a:gd name="T50" fmla="*/ 462 w 744"/>
                  <a:gd name="T51" fmla="*/ 621 h 683"/>
                  <a:gd name="T52" fmla="*/ 593 w 744"/>
                  <a:gd name="T53" fmla="*/ 569 h 683"/>
                  <a:gd name="T54" fmla="*/ 656 w 744"/>
                  <a:gd name="T55" fmla="*/ 520 h 683"/>
                  <a:gd name="T56" fmla="*/ 703 w 744"/>
                  <a:gd name="T57" fmla="*/ 459 h 683"/>
                  <a:gd name="T58" fmla="*/ 734 w 744"/>
                  <a:gd name="T59" fmla="*/ 390 h 683"/>
                  <a:gd name="T60" fmla="*/ 744 w 744"/>
                  <a:gd name="T61" fmla="*/ 316 h 683"/>
                  <a:gd name="T62" fmla="*/ 248 w 744"/>
                  <a:gd name="T63" fmla="*/ 273 h 683"/>
                  <a:gd name="T64" fmla="*/ 217 w 744"/>
                  <a:gd name="T65" fmla="*/ 252 h 683"/>
                  <a:gd name="T66" fmla="*/ 208 w 744"/>
                  <a:gd name="T67" fmla="*/ 224 h 683"/>
                  <a:gd name="T68" fmla="*/ 223 w 744"/>
                  <a:gd name="T69" fmla="*/ 187 h 683"/>
                  <a:gd name="T70" fmla="*/ 257 w 744"/>
                  <a:gd name="T71" fmla="*/ 173 h 683"/>
                  <a:gd name="T72" fmla="*/ 285 w 744"/>
                  <a:gd name="T73" fmla="*/ 182 h 683"/>
                  <a:gd name="T74" fmla="*/ 306 w 744"/>
                  <a:gd name="T75" fmla="*/ 213 h 683"/>
                  <a:gd name="T76" fmla="*/ 304 w 744"/>
                  <a:gd name="T77" fmla="*/ 242 h 683"/>
                  <a:gd name="T78" fmla="*/ 277 w 744"/>
                  <a:gd name="T79" fmla="*/ 269 h 683"/>
                  <a:gd name="T80" fmla="*/ 499 w 744"/>
                  <a:gd name="T81" fmla="*/ 274 h 683"/>
                  <a:gd name="T82" fmla="*/ 471 w 744"/>
                  <a:gd name="T83" fmla="*/ 264 h 683"/>
                  <a:gd name="T84" fmla="*/ 450 w 744"/>
                  <a:gd name="T85" fmla="*/ 233 h 683"/>
                  <a:gd name="T86" fmla="*/ 453 w 744"/>
                  <a:gd name="T87" fmla="*/ 204 h 683"/>
                  <a:gd name="T88" fmla="*/ 479 w 744"/>
                  <a:gd name="T89" fmla="*/ 177 h 683"/>
                  <a:gd name="T90" fmla="*/ 509 w 744"/>
                  <a:gd name="T91" fmla="*/ 173 h 683"/>
                  <a:gd name="T92" fmla="*/ 541 w 744"/>
                  <a:gd name="T93" fmla="*/ 194 h 683"/>
                  <a:gd name="T94" fmla="*/ 549 w 744"/>
                  <a:gd name="T95" fmla="*/ 224 h 683"/>
                  <a:gd name="T96" fmla="*/ 534 w 744"/>
                  <a:gd name="T97" fmla="*/ 259 h 683"/>
                  <a:gd name="T98" fmla="*/ 499 w 744"/>
                  <a:gd name="T99" fmla="*/ 274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4" h="683">
                    <a:moveTo>
                      <a:pt x="744" y="316"/>
                    </a:moveTo>
                    <a:lnTo>
                      <a:pt x="744" y="316"/>
                    </a:lnTo>
                    <a:lnTo>
                      <a:pt x="743" y="299"/>
                    </a:lnTo>
                    <a:lnTo>
                      <a:pt x="742" y="283"/>
                    </a:lnTo>
                    <a:lnTo>
                      <a:pt x="739" y="267"/>
                    </a:lnTo>
                    <a:lnTo>
                      <a:pt x="736" y="252"/>
                    </a:lnTo>
                    <a:lnTo>
                      <a:pt x="732" y="236"/>
                    </a:lnTo>
                    <a:lnTo>
                      <a:pt x="727" y="221"/>
                    </a:lnTo>
                    <a:lnTo>
                      <a:pt x="721" y="206"/>
                    </a:lnTo>
                    <a:lnTo>
                      <a:pt x="715" y="192"/>
                    </a:lnTo>
                    <a:lnTo>
                      <a:pt x="707" y="178"/>
                    </a:lnTo>
                    <a:lnTo>
                      <a:pt x="699" y="164"/>
                    </a:lnTo>
                    <a:lnTo>
                      <a:pt x="689" y="151"/>
                    </a:lnTo>
                    <a:lnTo>
                      <a:pt x="680" y="138"/>
                    </a:lnTo>
                    <a:lnTo>
                      <a:pt x="670" y="127"/>
                    </a:lnTo>
                    <a:lnTo>
                      <a:pt x="659" y="114"/>
                    </a:lnTo>
                    <a:lnTo>
                      <a:pt x="648" y="102"/>
                    </a:lnTo>
                    <a:lnTo>
                      <a:pt x="635" y="92"/>
                    </a:lnTo>
                    <a:lnTo>
                      <a:pt x="622" y="81"/>
                    </a:lnTo>
                    <a:lnTo>
                      <a:pt x="608" y="72"/>
                    </a:lnTo>
                    <a:lnTo>
                      <a:pt x="594" y="63"/>
                    </a:lnTo>
                    <a:lnTo>
                      <a:pt x="579" y="53"/>
                    </a:lnTo>
                    <a:lnTo>
                      <a:pt x="564" y="45"/>
                    </a:lnTo>
                    <a:lnTo>
                      <a:pt x="549" y="37"/>
                    </a:lnTo>
                    <a:lnTo>
                      <a:pt x="533" y="30"/>
                    </a:lnTo>
                    <a:lnTo>
                      <a:pt x="516" y="24"/>
                    </a:lnTo>
                    <a:lnTo>
                      <a:pt x="499" y="18"/>
                    </a:lnTo>
                    <a:lnTo>
                      <a:pt x="483" y="14"/>
                    </a:lnTo>
                    <a:lnTo>
                      <a:pt x="464" y="9"/>
                    </a:lnTo>
                    <a:lnTo>
                      <a:pt x="447" y="5"/>
                    </a:lnTo>
                    <a:lnTo>
                      <a:pt x="428" y="3"/>
                    </a:lnTo>
                    <a:lnTo>
                      <a:pt x="410" y="1"/>
                    </a:lnTo>
                    <a:lnTo>
                      <a:pt x="391" y="0"/>
                    </a:lnTo>
                    <a:lnTo>
                      <a:pt x="371" y="0"/>
                    </a:lnTo>
                    <a:lnTo>
                      <a:pt x="371" y="0"/>
                    </a:lnTo>
                    <a:lnTo>
                      <a:pt x="353" y="0"/>
                    </a:lnTo>
                    <a:lnTo>
                      <a:pt x="333" y="1"/>
                    </a:lnTo>
                    <a:lnTo>
                      <a:pt x="314" y="3"/>
                    </a:lnTo>
                    <a:lnTo>
                      <a:pt x="297" y="5"/>
                    </a:lnTo>
                    <a:lnTo>
                      <a:pt x="278" y="9"/>
                    </a:lnTo>
                    <a:lnTo>
                      <a:pt x="261" y="14"/>
                    </a:lnTo>
                    <a:lnTo>
                      <a:pt x="244" y="18"/>
                    </a:lnTo>
                    <a:lnTo>
                      <a:pt x="226" y="24"/>
                    </a:lnTo>
                    <a:lnTo>
                      <a:pt x="210" y="30"/>
                    </a:lnTo>
                    <a:lnTo>
                      <a:pt x="194" y="37"/>
                    </a:lnTo>
                    <a:lnTo>
                      <a:pt x="179" y="45"/>
                    </a:lnTo>
                    <a:lnTo>
                      <a:pt x="163" y="53"/>
                    </a:lnTo>
                    <a:lnTo>
                      <a:pt x="148" y="63"/>
                    </a:lnTo>
                    <a:lnTo>
                      <a:pt x="134" y="72"/>
                    </a:lnTo>
                    <a:lnTo>
                      <a:pt x="122" y="81"/>
                    </a:lnTo>
                    <a:lnTo>
                      <a:pt x="108" y="92"/>
                    </a:lnTo>
                    <a:lnTo>
                      <a:pt x="96" y="102"/>
                    </a:lnTo>
                    <a:lnTo>
                      <a:pt x="84" y="114"/>
                    </a:lnTo>
                    <a:lnTo>
                      <a:pt x="73" y="127"/>
                    </a:lnTo>
                    <a:lnTo>
                      <a:pt x="62" y="138"/>
                    </a:lnTo>
                    <a:lnTo>
                      <a:pt x="53" y="151"/>
                    </a:lnTo>
                    <a:lnTo>
                      <a:pt x="44" y="164"/>
                    </a:lnTo>
                    <a:lnTo>
                      <a:pt x="36" y="178"/>
                    </a:lnTo>
                    <a:lnTo>
                      <a:pt x="29" y="192"/>
                    </a:lnTo>
                    <a:lnTo>
                      <a:pt x="22" y="206"/>
                    </a:lnTo>
                    <a:lnTo>
                      <a:pt x="16" y="221"/>
                    </a:lnTo>
                    <a:lnTo>
                      <a:pt x="11" y="236"/>
                    </a:lnTo>
                    <a:lnTo>
                      <a:pt x="7" y="252"/>
                    </a:lnTo>
                    <a:lnTo>
                      <a:pt x="3" y="267"/>
                    </a:lnTo>
                    <a:lnTo>
                      <a:pt x="1" y="283"/>
                    </a:lnTo>
                    <a:lnTo>
                      <a:pt x="0" y="299"/>
                    </a:lnTo>
                    <a:lnTo>
                      <a:pt x="0" y="316"/>
                    </a:lnTo>
                    <a:lnTo>
                      <a:pt x="0" y="316"/>
                    </a:lnTo>
                    <a:lnTo>
                      <a:pt x="0" y="331"/>
                    </a:lnTo>
                    <a:lnTo>
                      <a:pt x="1" y="347"/>
                    </a:lnTo>
                    <a:lnTo>
                      <a:pt x="3" y="363"/>
                    </a:lnTo>
                    <a:lnTo>
                      <a:pt x="7" y="379"/>
                    </a:lnTo>
                    <a:lnTo>
                      <a:pt x="11" y="394"/>
                    </a:lnTo>
                    <a:lnTo>
                      <a:pt x="16" y="409"/>
                    </a:lnTo>
                    <a:lnTo>
                      <a:pt x="22" y="424"/>
                    </a:lnTo>
                    <a:lnTo>
                      <a:pt x="29" y="438"/>
                    </a:lnTo>
                    <a:lnTo>
                      <a:pt x="36" y="452"/>
                    </a:lnTo>
                    <a:lnTo>
                      <a:pt x="44" y="466"/>
                    </a:lnTo>
                    <a:lnTo>
                      <a:pt x="53" y="479"/>
                    </a:lnTo>
                    <a:lnTo>
                      <a:pt x="62" y="492"/>
                    </a:lnTo>
                    <a:lnTo>
                      <a:pt x="73" y="505"/>
                    </a:lnTo>
                    <a:lnTo>
                      <a:pt x="84" y="516"/>
                    </a:lnTo>
                    <a:lnTo>
                      <a:pt x="96" y="528"/>
                    </a:lnTo>
                    <a:lnTo>
                      <a:pt x="108" y="538"/>
                    </a:lnTo>
                    <a:lnTo>
                      <a:pt x="122" y="549"/>
                    </a:lnTo>
                    <a:lnTo>
                      <a:pt x="134" y="559"/>
                    </a:lnTo>
                    <a:lnTo>
                      <a:pt x="148" y="569"/>
                    </a:lnTo>
                    <a:lnTo>
                      <a:pt x="163" y="577"/>
                    </a:lnTo>
                    <a:lnTo>
                      <a:pt x="179" y="585"/>
                    </a:lnTo>
                    <a:lnTo>
                      <a:pt x="194" y="593"/>
                    </a:lnTo>
                    <a:lnTo>
                      <a:pt x="210" y="600"/>
                    </a:lnTo>
                    <a:lnTo>
                      <a:pt x="226" y="606"/>
                    </a:lnTo>
                    <a:lnTo>
                      <a:pt x="244" y="612"/>
                    </a:lnTo>
                    <a:lnTo>
                      <a:pt x="261" y="617"/>
                    </a:lnTo>
                    <a:lnTo>
                      <a:pt x="278" y="621"/>
                    </a:lnTo>
                    <a:lnTo>
                      <a:pt x="297" y="625"/>
                    </a:lnTo>
                    <a:lnTo>
                      <a:pt x="314" y="627"/>
                    </a:lnTo>
                    <a:lnTo>
                      <a:pt x="333" y="629"/>
                    </a:lnTo>
                    <a:lnTo>
                      <a:pt x="353" y="631"/>
                    </a:lnTo>
                    <a:lnTo>
                      <a:pt x="371" y="631"/>
                    </a:lnTo>
                    <a:lnTo>
                      <a:pt x="371" y="631"/>
                    </a:lnTo>
                    <a:lnTo>
                      <a:pt x="403" y="629"/>
                    </a:lnTo>
                    <a:lnTo>
                      <a:pt x="433" y="627"/>
                    </a:lnTo>
                    <a:lnTo>
                      <a:pt x="462" y="621"/>
                    </a:lnTo>
                    <a:lnTo>
                      <a:pt x="491" y="614"/>
                    </a:lnTo>
                    <a:lnTo>
                      <a:pt x="635" y="683"/>
                    </a:lnTo>
                    <a:lnTo>
                      <a:pt x="593" y="569"/>
                    </a:lnTo>
                    <a:lnTo>
                      <a:pt x="593" y="569"/>
                    </a:lnTo>
                    <a:lnTo>
                      <a:pt x="610" y="557"/>
                    </a:lnTo>
                    <a:lnTo>
                      <a:pt x="626" y="545"/>
                    </a:lnTo>
                    <a:lnTo>
                      <a:pt x="641" y="533"/>
                    </a:lnTo>
                    <a:lnTo>
                      <a:pt x="656" y="520"/>
                    </a:lnTo>
                    <a:lnTo>
                      <a:pt x="669" y="506"/>
                    </a:lnTo>
                    <a:lnTo>
                      <a:pt x="681" y="491"/>
                    </a:lnTo>
                    <a:lnTo>
                      <a:pt x="693" y="475"/>
                    </a:lnTo>
                    <a:lnTo>
                      <a:pt x="703" y="459"/>
                    </a:lnTo>
                    <a:lnTo>
                      <a:pt x="713" y="443"/>
                    </a:lnTo>
                    <a:lnTo>
                      <a:pt x="721" y="425"/>
                    </a:lnTo>
                    <a:lnTo>
                      <a:pt x="728" y="408"/>
                    </a:lnTo>
                    <a:lnTo>
                      <a:pt x="734" y="390"/>
                    </a:lnTo>
                    <a:lnTo>
                      <a:pt x="738" y="372"/>
                    </a:lnTo>
                    <a:lnTo>
                      <a:pt x="741" y="353"/>
                    </a:lnTo>
                    <a:lnTo>
                      <a:pt x="743" y="334"/>
                    </a:lnTo>
                    <a:lnTo>
                      <a:pt x="744" y="316"/>
                    </a:lnTo>
                    <a:lnTo>
                      <a:pt x="744" y="316"/>
                    </a:lnTo>
                    <a:close/>
                    <a:moveTo>
                      <a:pt x="257" y="274"/>
                    </a:moveTo>
                    <a:lnTo>
                      <a:pt x="257" y="274"/>
                    </a:lnTo>
                    <a:lnTo>
                      <a:pt x="248" y="273"/>
                    </a:lnTo>
                    <a:lnTo>
                      <a:pt x="239" y="269"/>
                    </a:lnTo>
                    <a:lnTo>
                      <a:pt x="230" y="264"/>
                    </a:lnTo>
                    <a:lnTo>
                      <a:pt x="223" y="259"/>
                    </a:lnTo>
                    <a:lnTo>
                      <a:pt x="217" y="252"/>
                    </a:lnTo>
                    <a:lnTo>
                      <a:pt x="212" y="242"/>
                    </a:lnTo>
                    <a:lnTo>
                      <a:pt x="209" y="233"/>
                    </a:lnTo>
                    <a:lnTo>
                      <a:pt x="208" y="224"/>
                    </a:lnTo>
                    <a:lnTo>
                      <a:pt x="208" y="224"/>
                    </a:lnTo>
                    <a:lnTo>
                      <a:pt x="209" y="213"/>
                    </a:lnTo>
                    <a:lnTo>
                      <a:pt x="212" y="204"/>
                    </a:lnTo>
                    <a:lnTo>
                      <a:pt x="217" y="194"/>
                    </a:lnTo>
                    <a:lnTo>
                      <a:pt x="223" y="187"/>
                    </a:lnTo>
                    <a:lnTo>
                      <a:pt x="230" y="182"/>
                    </a:lnTo>
                    <a:lnTo>
                      <a:pt x="239" y="177"/>
                    </a:lnTo>
                    <a:lnTo>
                      <a:pt x="248" y="173"/>
                    </a:lnTo>
                    <a:lnTo>
                      <a:pt x="257" y="173"/>
                    </a:lnTo>
                    <a:lnTo>
                      <a:pt x="257" y="173"/>
                    </a:lnTo>
                    <a:lnTo>
                      <a:pt x="268" y="173"/>
                    </a:lnTo>
                    <a:lnTo>
                      <a:pt x="277" y="177"/>
                    </a:lnTo>
                    <a:lnTo>
                      <a:pt x="285" y="182"/>
                    </a:lnTo>
                    <a:lnTo>
                      <a:pt x="293" y="187"/>
                    </a:lnTo>
                    <a:lnTo>
                      <a:pt x="299" y="194"/>
                    </a:lnTo>
                    <a:lnTo>
                      <a:pt x="304" y="204"/>
                    </a:lnTo>
                    <a:lnTo>
                      <a:pt x="306" y="213"/>
                    </a:lnTo>
                    <a:lnTo>
                      <a:pt x="307" y="224"/>
                    </a:lnTo>
                    <a:lnTo>
                      <a:pt x="307" y="224"/>
                    </a:lnTo>
                    <a:lnTo>
                      <a:pt x="306" y="233"/>
                    </a:lnTo>
                    <a:lnTo>
                      <a:pt x="304" y="242"/>
                    </a:lnTo>
                    <a:lnTo>
                      <a:pt x="299" y="252"/>
                    </a:lnTo>
                    <a:lnTo>
                      <a:pt x="293" y="259"/>
                    </a:lnTo>
                    <a:lnTo>
                      <a:pt x="285" y="264"/>
                    </a:lnTo>
                    <a:lnTo>
                      <a:pt x="277" y="269"/>
                    </a:lnTo>
                    <a:lnTo>
                      <a:pt x="268" y="273"/>
                    </a:lnTo>
                    <a:lnTo>
                      <a:pt x="257" y="274"/>
                    </a:lnTo>
                    <a:lnTo>
                      <a:pt x="257" y="274"/>
                    </a:lnTo>
                    <a:close/>
                    <a:moveTo>
                      <a:pt x="499" y="274"/>
                    </a:moveTo>
                    <a:lnTo>
                      <a:pt x="499" y="274"/>
                    </a:lnTo>
                    <a:lnTo>
                      <a:pt x="489" y="273"/>
                    </a:lnTo>
                    <a:lnTo>
                      <a:pt x="479" y="269"/>
                    </a:lnTo>
                    <a:lnTo>
                      <a:pt x="471" y="264"/>
                    </a:lnTo>
                    <a:lnTo>
                      <a:pt x="464" y="259"/>
                    </a:lnTo>
                    <a:lnTo>
                      <a:pt x="457" y="252"/>
                    </a:lnTo>
                    <a:lnTo>
                      <a:pt x="453" y="242"/>
                    </a:lnTo>
                    <a:lnTo>
                      <a:pt x="450" y="233"/>
                    </a:lnTo>
                    <a:lnTo>
                      <a:pt x="449" y="224"/>
                    </a:lnTo>
                    <a:lnTo>
                      <a:pt x="449" y="224"/>
                    </a:lnTo>
                    <a:lnTo>
                      <a:pt x="450" y="213"/>
                    </a:lnTo>
                    <a:lnTo>
                      <a:pt x="453" y="204"/>
                    </a:lnTo>
                    <a:lnTo>
                      <a:pt x="457" y="194"/>
                    </a:lnTo>
                    <a:lnTo>
                      <a:pt x="464" y="187"/>
                    </a:lnTo>
                    <a:lnTo>
                      <a:pt x="471" y="182"/>
                    </a:lnTo>
                    <a:lnTo>
                      <a:pt x="479" y="177"/>
                    </a:lnTo>
                    <a:lnTo>
                      <a:pt x="489" y="173"/>
                    </a:lnTo>
                    <a:lnTo>
                      <a:pt x="499" y="173"/>
                    </a:lnTo>
                    <a:lnTo>
                      <a:pt x="499" y="173"/>
                    </a:lnTo>
                    <a:lnTo>
                      <a:pt x="509" y="173"/>
                    </a:lnTo>
                    <a:lnTo>
                      <a:pt x="519" y="177"/>
                    </a:lnTo>
                    <a:lnTo>
                      <a:pt x="527" y="182"/>
                    </a:lnTo>
                    <a:lnTo>
                      <a:pt x="534" y="187"/>
                    </a:lnTo>
                    <a:lnTo>
                      <a:pt x="541" y="194"/>
                    </a:lnTo>
                    <a:lnTo>
                      <a:pt x="545" y="204"/>
                    </a:lnTo>
                    <a:lnTo>
                      <a:pt x="548" y="213"/>
                    </a:lnTo>
                    <a:lnTo>
                      <a:pt x="549" y="224"/>
                    </a:lnTo>
                    <a:lnTo>
                      <a:pt x="549" y="224"/>
                    </a:lnTo>
                    <a:lnTo>
                      <a:pt x="548" y="233"/>
                    </a:lnTo>
                    <a:lnTo>
                      <a:pt x="545" y="242"/>
                    </a:lnTo>
                    <a:lnTo>
                      <a:pt x="541" y="252"/>
                    </a:lnTo>
                    <a:lnTo>
                      <a:pt x="534" y="259"/>
                    </a:lnTo>
                    <a:lnTo>
                      <a:pt x="527" y="264"/>
                    </a:lnTo>
                    <a:lnTo>
                      <a:pt x="519" y="269"/>
                    </a:lnTo>
                    <a:lnTo>
                      <a:pt x="509" y="273"/>
                    </a:lnTo>
                    <a:lnTo>
                      <a:pt x="499" y="274"/>
                    </a:lnTo>
                    <a:lnTo>
                      <a:pt x="499" y="274"/>
                    </a:lnTo>
                    <a:close/>
                  </a:path>
                </a:pathLst>
              </a:custGeom>
              <a:solidFill>
                <a:schemeClr val="bg1"/>
              </a:solidFill>
              <a:ln>
                <a:noFill/>
              </a:ln>
            </p:spPr>
            <p:txBody>
              <a:bodyP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Freeform 6"/>
              <p:cNvSpPr>
                <a:spLocks noEditPoints="1"/>
              </p:cNvSpPr>
              <p:nvPr/>
            </p:nvSpPr>
            <p:spPr bwMode="auto">
              <a:xfrm>
                <a:off x="4178300" y="4422775"/>
                <a:ext cx="282575" cy="260350"/>
              </a:xfrm>
              <a:custGeom>
                <a:avLst/>
                <a:gdLst>
                  <a:gd name="T0" fmla="*/ 456 w 889"/>
                  <a:gd name="T1" fmla="*/ 620 h 821"/>
                  <a:gd name="T2" fmla="*/ 473 w 889"/>
                  <a:gd name="T3" fmla="*/ 555 h 821"/>
                  <a:gd name="T4" fmla="*/ 503 w 889"/>
                  <a:gd name="T5" fmla="*/ 494 h 821"/>
                  <a:gd name="T6" fmla="*/ 546 w 889"/>
                  <a:gd name="T7" fmla="*/ 441 h 821"/>
                  <a:gd name="T8" fmla="*/ 599 w 889"/>
                  <a:gd name="T9" fmla="*/ 395 h 821"/>
                  <a:gd name="T10" fmla="*/ 663 w 889"/>
                  <a:gd name="T11" fmla="*/ 358 h 821"/>
                  <a:gd name="T12" fmla="*/ 734 w 889"/>
                  <a:gd name="T13" fmla="*/ 334 h 821"/>
                  <a:gd name="T14" fmla="*/ 812 w 889"/>
                  <a:gd name="T15" fmla="*/ 320 h 821"/>
                  <a:gd name="T16" fmla="*/ 871 w 889"/>
                  <a:gd name="T17" fmla="*/ 318 h 821"/>
                  <a:gd name="T18" fmla="*/ 881 w 889"/>
                  <a:gd name="T19" fmla="*/ 286 h 821"/>
                  <a:gd name="T20" fmla="*/ 855 w 889"/>
                  <a:gd name="T21" fmla="*/ 223 h 821"/>
                  <a:gd name="T22" fmla="*/ 816 w 889"/>
                  <a:gd name="T23" fmla="*/ 166 h 821"/>
                  <a:gd name="T24" fmla="*/ 768 w 889"/>
                  <a:gd name="T25" fmla="*/ 114 h 821"/>
                  <a:gd name="T26" fmla="*/ 708 w 889"/>
                  <a:gd name="T27" fmla="*/ 71 h 821"/>
                  <a:gd name="T28" fmla="*/ 642 w 889"/>
                  <a:gd name="T29" fmla="*/ 37 h 821"/>
                  <a:gd name="T30" fmla="*/ 568 w 889"/>
                  <a:gd name="T31" fmla="*/ 14 h 821"/>
                  <a:gd name="T32" fmla="*/ 489 w 889"/>
                  <a:gd name="T33" fmla="*/ 1 h 821"/>
                  <a:gd name="T34" fmla="*/ 424 w 889"/>
                  <a:gd name="T35" fmla="*/ 0 h 821"/>
                  <a:gd name="T36" fmla="*/ 336 w 889"/>
                  <a:gd name="T37" fmla="*/ 12 h 821"/>
                  <a:gd name="T38" fmla="*/ 253 w 889"/>
                  <a:gd name="T39" fmla="*/ 37 h 821"/>
                  <a:gd name="T40" fmla="*/ 180 w 889"/>
                  <a:gd name="T41" fmla="*/ 76 h 821"/>
                  <a:gd name="T42" fmla="*/ 116 w 889"/>
                  <a:gd name="T43" fmla="*/ 125 h 821"/>
                  <a:gd name="T44" fmla="*/ 65 w 889"/>
                  <a:gd name="T45" fmla="*/ 183 h 821"/>
                  <a:gd name="T46" fmla="*/ 27 w 889"/>
                  <a:gd name="T47" fmla="*/ 248 h 821"/>
                  <a:gd name="T48" fmla="*/ 5 w 889"/>
                  <a:gd name="T49" fmla="*/ 322 h 821"/>
                  <a:gd name="T50" fmla="*/ 0 w 889"/>
                  <a:gd name="T51" fmla="*/ 379 h 821"/>
                  <a:gd name="T52" fmla="*/ 13 w 889"/>
                  <a:gd name="T53" fmla="*/ 470 h 821"/>
                  <a:gd name="T54" fmla="*/ 49 w 889"/>
                  <a:gd name="T55" fmla="*/ 553 h 821"/>
                  <a:gd name="T56" fmla="*/ 106 w 889"/>
                  <a:gd name="T57" fmla="*/ 625 h 821"/>
                  <a:gd name="T58" fmla="*/ 180 w 889"/>
                  <a:gd name="T59" fmla="*/ 684 h 821"/>
                  <a:gd name="T60" fmla="*/ 339 w 889"/>
                  <a:gd name="T61" fmla="*/ 747 h 821"/>
                  <a:gd name="T62" fmla="*/ 447 w 889"/>
                  <a:gd name="T63" fmla="*/ 759 h 821"/>
                  <a:gd name="T64" fmla="*/ 460 w 889"/>
                  <a:gd name="T65" fmla="*/ 708 h 821"/>
                  <a:gd name="T66" fmla="*/ 584 w 889"/>
                  <a:gd name="T67" fmla="*/ 209 h 821"/>
                  <a:gd name="T68" fmla="*/ 618 w 889"/>
                  <a:gd name="T69" fmla="*/ 219 h 821"/>
                  <a:gd name="T70" fmla="*/ 642 w 889"/>
                  <a:gd name="T71" fmla="*/ 257 h 821"/>
                  <a:gd name="T72" fmla="*/ 639 w 889"/>
                  <a:gd name="T73" fmla="*/ 293 h 821"/>
                  <a:gd name="T74" fmla="*/ 607 w 889"/>
                  <a:gd name="T75" fmla="*/ 324 h 821"/>
                  <a:gd name="T76" fmla="*/ 571 w 889"/>
                  <a:gd name="T77" fmla="*/ 328 h 821"/>
                  <a:gd name="T78" fmla="*/ 534 w 889"/>
                  <a:gd name="T79" fmla="*/ 302 h 821"/>
                  <a:gd name="T80" fmla="*/ 524 w 889"/>
                  <a:gd name="T81" fmla="*/ 268 h 821"/>
                  <a:gd name="T82" fmla="*/ 541 w 889"/>
                  <a:gd name="T83" fmla="*/ 226 h 821"/>
                  <a:gd name="T84" fmla="*/ 584 w 889"/>
                  <a:gd name="T85" fmla="*/ 209 h 821"/>
                  <a:gd name="T86" fmla="*/ 282 w 889"/>
                  <a:gd name="T87" fmla="*/ 328 h 821"/>
                  <a:gd name="T88" fmla="*/ 244 w 889"/>
                  <a:gd name="T89" fmla="*/ 302 h 821"/>
                  <a:gd name="T90" fmla="*/ 235 w 889"/>
                  <a:gd name="T91" fmla="*/ 268 h 821"/>
                  <a:gd name="T92" fmla="*/ 252 w 889"/>
                  <a:gd name="T93" fmla="*/ 226 h 821"/>
                  <a:gd name="T94" fmla="*/ 294 w 889"/>
                  <a:gd name="T95" fmla="*/ 209 h 821"/>
                  <a:gd name="T96" fmla="*/ 327 w 889"/>
                  <a:gd name="T97" fmla="*/ 219 h 821"/>
                  <a:gd name="T98" fmla="*/ 353 w 889"/>
                  <a:gd name="T99" fmla="*/ 257 h 821"/>
                  <a:gd name="T100" fmla="*/ 350 w 889"/>
                  <a:gd name="T101" fmla="*/ 293 h 821"/>
                  <a:gd name="T102" fmla="*/ 317 w 889"/>
                  <a:gd name="T103" fmla="*/ 324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89" h="821">
                    <a:moveTo>
                      <a:pt x="454" y="655"/>
                    </a:moveTo>
                    <a:lnTo>
                      <a:pt x="454" y="655"/>
                    </a:lnTo>
                    <a:lnTo>
                      <a:pt x="455" y="638"/>
                    </a:lnTo>
                    <a:lnTo>
                      <a:pt x="456" y="620"/>
                    </a:lnTo>
                    <a:lnTo>
                      <a:pt x="459" y="604"/>
                    </a:lnTo>
                    <a:lnTo>
                      <a:pt x="462" y="588"/>
                    </a:lnTo>
                    <a:lnTo>
                      <a:pt x="467" y="571"/>
                    </a:lnTo>
                    <a:lnTo>
                      <a:pt x="473" y="555"/>
                    </a:lnTo>
                    <a:lnTo>
                      <a:pt x="478" y="539"/>
                    </a:lnTo>
                    <a:lnTo>
                      <a:pt x="485" y="524"/>
                    </a:lnTo>
                    <a:lnTo>
                      <a:pt x="493" y="510"/>
                    </a:lnTo>
                    <a:lnTo>
                      <a:pt x="503" y="494"/>
                    </a:lnTo>
                    <a:lnTo>
                      <a:pt x="512" y="480"/>
                    </a:lnTo>
                    <a:lnTo>
                      <a:pt x="523" y="466"/>
                    </a:lnTo>
                    <a:lnTo>
                      <a:pt x="534" y="454"/>
                    </a:lnTo>
                    <a:lnTo>
                      <a:pt x="546" y="441"/>
                    </a:lnTo>
                    <a:lnTo>
                      <a:pt x="557" y="428"/>
                    </a:lnTo>
                    <a:lnTo>
                      <a:pt x="571" y="416"/>
                    </a:lnTo>
                    <a:lnTo>
                      <a:pt x="585" y="406"/>
                    </a:lnTo>
                    <a:lnTo>
                      <a:pt x="599" y="395"/>
                    </a:lnTo>
                    <a:lnTo>
                      <a:pt x="614" y="385"/>
                    </a:lnTo>
                    <a:lnTo>
                      <a:pt x="630" y="375"/>
                    </a:lnTo>
                    <a:lnTo>
                      <a:pt x="646" y="366"/>
                    </a:lnTo>
                    <a:lnTo>
                      <a:pt x="663" y="358"/>
                    </a:lnTo>
                    <a:lnTo>
                      <a:pt x="680" y="351"/>
                    </a:lnTo>
                    <a:lnTo>
                      <a:pt x="698" y="344"/>
                    </a:lnTo>
                    <a:lnTo>
                      <a:pt x="715" y="338"/>
                    </a:lnTo>
                    <a:lnTo>
                      <a:pt x="734" y="334"/>
                    </a:lnTo>
                    <a:lnTo>
                      <a:pt x="754" y="329"/>
                    </a:lnTo>
                    <a:lnTo>
                      <a:pt x="772" y="324"/>
                    </a:lnTo>
                    <a:lnTo>
                      <a:pt x="792" y="322"/>
                    </a:lnTo>
                    <a:lnTo>
                      <a:pt x="812" y="320"/>
                    </a:lnTo>
                    <a:lnTo>
                      <a:pt x="833" y="318"/>
                    </a:lnTo>
                    <a:lnTo>
                      <a:pt x="852" y="318"/>
                    </a:lnTo>
                    <a:lnTo>
                      <a:pt x="852" y="318"/>
                    </a:lnTo>
                    <a:lnTo>
                      <a:pt x="871" y="318"/>
                    </a:lnTo>
                    <a:lnTo>
                      <a:pt x="889" y="320"/>
                    </a:lnTo>
                    <a:lnTo>
                      <a:pt x="889" y="320"/>
                    </a:lnTo>
                    <a:lnTo>
                      <a:pt x="885" y="302"/>
                    </a:lnTo>
                    <a:lnTo>
                      <a:pt x="881" y="286"/>
                    </a:lnTo>
                    <a:lnTo>
                      <a:pt x="875" y="269"/>
                    </a:lnTo>
                    <a:lnTo>
                      <a:pt x="870" y="254"/>
                    </a:lnTo>
                    <a:lnTo>
                      <a:pt x="863" y="238"/>
                    </a:lnTo>
                    <a:lnTo>
                      <a:pt x="855" y="223"/>
                    </a:lnTo>
                    <a:lnTo>
                      <a:pt x="846" y="208"/>
                    </a:lnTo>
                    <a:lnTo>
                      <a:pt x="837" y="194"/>
                    </a:lnTo>
                    <a:lnTo>
                      <a:pt x="827" y="178"/>
                    </a:lnTo>
                    <a:lnTo>
                      <a:pt x="816" y="166"/>
                    </a:lnTo>
                    <a:lnTo>
                      <a:pt x="805" y="152"/>
                    </a:lnTo>
                    <a:lnTo>
                      <a:pt x="793" y="139"/>
                    </a:lnTo>
                    <a:lnTo>
                      <a:pt x="780" y="126"/>
                    </a:lnTo>
                    <a:lnTo>
                      <a:pt x="768" y="114"/>
                    </a:lnTo>
                    <a:lnTo>
                      <a:pt x="754" y="103"/>
                    </a:lnTo>
                    <a:lnTo>
                      <a:pt x="738" y="92"/>
                    </a:lnTo>
                    <a:lnTo>
                      <a:pt x="725" y="82"/>
                    </a:lnTo>
                    <a:lnTo>
                      <a:pt x="708" y="71"/>
                    </a:lnTo>
                    <a:lnTo>
                      <a:pt x="692" y="62"/>
                    </a:lnTo>
                    <a:lnTo>
                      <a:pt x="676" y="54"/>
                    </a:lnTo>
                    <a:lnTo>
                      <a:pt x="660" y="45"/>
                    </a:lnTo>
                    <a:lnTo>
                      <a:pt x="642" y="37"/>
                    </a:lnTo>
                    <a:lnTo>
                      <a:pt x="624" y="30"/>
                    </a:lnTo>
                    <a:lnTo>
                      <a:pt x="606" y="24"/>
                    </a:lnTo>
                    <a:lnTo>
                      <a:pt x="586" y="19"/>
                    </a:lnTo>
                    <a:lnTo>
                      <a:pt x="568" y="14"/>
                    </a:lnTo>
                    <a:lnTo>
                      <a:pt x="548" y="9"/>
                    </a:lnTo>
                    <a:lnTo>
                      <a:pt x="528" y="6"/>
                    </a:lnTo>
                    <a:lnTo>
                      <a:pt x="509" y="3"/>
                    </a:lnTo>
                    <a:lnTo>
                      <a:pt x="489" y="1"/>
                    </a:lnTo>
                    <a:lnTo>
                      <a:pt x="468" y="0"/>
                    </a:lnTo>
                    <a:lnTo>
                      <a:pt x="447" y="0"/>
                    </a:lnTo>
                    <a:lnTo>
                      <a:pt x="447" y="0"/>
                    </a:lnTo>
                    <a:lnTo>
                      <a:pt x="424" y="0"/>
                    </a:lnTo>
                    <a:lnTo>
                      <a:pt x="402" y="2"/>
                    </a:lnTo>
                    <a:lnTo>
                      <a:pt x="380" y="5"/>
                    </a:lnTo>
                    <a:lnTo>
                      <a:pt x="358" y="8"/>
                    </a:lnTo>
                    <a:lnTo>
                      <a:pt x="336" y="12"/>
                    </a:lnTo>
                    <a:lnTo>
                      <a:pt x="315" y="17"/>
                    </a:lnTo>
                    <a:lnTo>
                      <a:pt x="294" y="23"/>
                    </a:lnTo>
                    <a:lnTo>
                      <a:pt x="273" y="30"/>
                    </a:lnTo>
                    <a:lnTo>
                      <a:pt x="253" y="37"/>
                    </a:lnTo>
                    <a:lnTo>
                      <a:pt x="235" y="45"/>
                    </a:lnTo>
                    <a:lnTo>
                      <a:pt x="215" y="55"/>
                    </a:lnTo>
                    <a:lnTo>
                      <a:pt x="197" y="65"/>
                    </a:lnTo>
                    <a:lnTo>
                      <a:pt x="180" y="76"/>
                    </a:lnTo>
                    <a:lnTo>
                      <a:pt x="163" y="86"/>
                    </a:lnTo>
                    <a:lnTo>
                      <a:pt x="146" y="99"/>
                    </a:lnTo>
                    <a:lnTo>
                      <a:pt x="131" y="111"/>
                    </a:lnTo>
                    <a:lnTo>
                      <a:pt x="116" y="125"/>
                    </a:lnTo>
                    <a:lnTo>
                      <a:pt x="102" y="138"/>
                    </a:lnTo>
                    <a:lnTo>
                      <a:pt x="89" y="153"/>
                    </a:lnTo>
                    <a:lnTo>
                      <a:pt x="77" y="167"/>
                    </a:lnTo>
                    <a:lnTo>
                      <a:pt x="65" y="183"/>
                    </a:lnTo>
                    <a:lnTo>
                      <a:pt x="53" y="198"/>
                    </a:lnTo>
                    <a:lnTo>
                      <a:pt x="44" y="215"/>
                    </a:lnTo>
                    <a:lnTo>
                      <a:pt x="35" y="232"/>
                    </a:lnTo>
                    <a:lnTo>
                      <a:pt x="27" y="248"/>
                    </a:lnTo>
                    <a:lnTo>
                      <a:pt x="20" y="267"/>
                    </a:lnTo>
                    <a:lnTo>
                      <a:pt x="14" y="285"/>
                    </a:lnTo>
                    <a:lnTo>
                      <a:pt x="9" y="303"/>
                    </a:lnTo>
                    <a:lnTo>
                      <a:pt x="5" y="322"/>
                    </a:lnTo>
                    <a:lnTo>
                      <a:pt x="2" y="341"/>
                    </a:lnTo>
                    <a:lnTo>
                      <a:pt x="0" y="360"/>
                    </a:lnTo>
                    <a:lnTo>
                      <a:pt x="0" y="379"/>
                    </a:lnTo>
                    <a:lnTo>
                      <a:pt x="0" y="379"/>
                    </a:lnTo>
                    <a:lnTo>
                      <a:pt x="1" y="402"/>
                    </a:lnTo>
                    <a:lnTo>
                      <a:pt x="3" y="426"/>
                    </a:lnTo>
                    <a:lnTo>
                      <a:pt x="7" y="448"/>
                    </a:lnTo>
                    <a:lnTo>
                      <a:pt x="13" y="470"/>
                    </a:lnTo>
                    <a:lnTo>
                      <a:pt x="20" y="491"/>
                    </a:lnTo>
                    <a:lnTo>
                      <a:pt x="28" y="512"/>
                    </a:lnTo>
                    <a:lnTo>
                      <a:pt x="38" y="533"/>
                    </a:lnTo>
                    <a:lnTo>
                      <a:pt x="49" y="553"/>
                    </a:lnTo>
                    <a:lnTo>
                      <a:pt x="62" y="571"/>
                    </a:lnTo>
                    <a:lnTo>
                      <a:pt x="75" y="590"/>
                    </a:lnTo>
                    <a:lnTo>
                      <a:pt x="91" y="608"/>
                    </a:lnTo>
                    <a:lnTo>
                      <a:pt x="106" y="625"/>
                    </a:lnTo>
                    <a:lnTo>
                      <a:pt x="123" y="641"/>
                    </a:lnTo>
                    <a:lnTo>
                      <a:pt x="142" y="657"/>
                    </a:lnTo>
                    <a:lnTo>
                      <a:pt x="160" y="671"/>
                    </a:lnTo>
                    <a:lnTo>
                      <a:pt x="180" y="684"/>
                    </a:lnTo>
                    <a:lnTo>
                      <a:pt x="131" y="821"/>
                    </a:lnTo>
                    <a:lnTo>
                      <a:pt x="304" y="739"/>
                    </a:lnTo>
                    <a:lnTo>
                      <a:pt x="304" y="739"/>
                    </a:lnTo>
                    <a:lnTo>
                      <a:pt x="339" y="747"/>
                    </a:lnTo>
                    <a:lnTo>
                      <a:pt x="374" y="753"/>
                    </a:lnTo>
                    <a:lnTo>
                      <a:pt x="410" y="758"/>
                    </a:lnTo>
                    <a:lnTo>
                      <a:pt x="447" y="759"/>
                    </a:lnTo>
                    <a:lnTo>
                      <a:pt x="447" y="759"/>
                    </a:lnTo>
                    <a:lnTo>
                      <a:pt x="474" y="758"/>
                    </a:lnTo>
                    <a:lnTo>
                      <a:pt x="474" y="758"/>
                    </a:lnTo>
                    <a:lnTo>
                      <a:pt x="466" y="733"/>
                    </a:lnTo>
                    <a:lnTo>
                      <a:pt x="460" y="708"/>
                    </a:lnTo>
                    <a:lnTo>
                      <a:pt x="455" y="682"/>
                    </a:lnTo>
                    <a:lnTo>
                      <a:pt x="454" y="655"/>
                    </a:lnTo>
                    <a:lnTo>
                      <a:pt x="454" y="655"/>
                    </a:lnTo>
                    <a:close/>
                    <a:moveTo>
                      <a:pt x="584" y="209"/>
                    </a:moveTo>
                    <a:lnTo>
                      <a:pt x="584" y="209"/>
                    </a:lnTo>
                    <a:lnTo>
                      <a:pt x="596" y="210"/>
                    </a:lnTo>
                    <a:lnTo>
                      <a:pt x="607" y="213"/>
                    </a:lnTo>
                    <a:lnTo>
                      <a:pt x="618" y="219"/>
                    </a:lnTo>
                    <a:lnTo>
                      <a:pt x="626" y="226"/>
                    </a:lnTo>
                    <a:lnTo>
                      <a:pt x="634" y="236"/>
                    </a:lnTo>
                    <a:lnTo>
                      <a:pt x="639" y="245"/>
                    </a:lnTo>
                    <a:lnTo>
                      <a:pt x="642" y="257"/>
                    </a:lnTo>
                    <a:lnTo>
                      <a:pt x="643" y="268"/>
                    </a:lnTo>
                    <a:lnTo>
                      <a:pt x="643" y="268"/>
                    </a:lnTo>
                    <a:lnTo>
                      <a:pt x="642" y="281"/>
                    </a:lnTo>
                    <a:lnTo>
                      <a:pt x="639" y="293"/>
                    </a:lnTo>
                    <a:lnTo>
                      <a:pt x="634" y="302"/>
                    </a:lnTo>
                    <a:lnTo>
                      <a:pt x="626" y="311"/>
                    </a:lnTo>
                    <a:lnTo>
                      <a:pt x="618" y="318"/>
                    </a:lnTo>
                    <a:lnTo>
                      <a:pt x="607" y="324"/>
                    </a:lnTo>
                    <a:lnTo>
                      <a:pt x="596" y="328"/>
                    </a:lnTo>
                    <a:lnTo>
                      <a:pt x="584" y="329"/>
                    </a:lnTo>
                    <a:lnTo>
                      <a:pt x="584" y="329"/>
                    </a:lnTo>
                    <a:lnTo>
                      <a:pt x="571" y="328"/>
                    </a:lnTo>
                    <a:lnTo>
                      <a:pt x="561" y="324"/>
                    </a:lnTo>
                    <a:lnTo>
                      <a:pt x="550" y="318"/>
                    </a:lnTo>
                    <a:lnTo>
                      <a:pt x="541" y="311"/>
                    </a:lnTo>
                    <a:lnTo>
                      <a:pt x="534" y="302"/>
                    </a:lnTo>
                    <a:lnTo>
                      <a:pt x="528" y="293"/>
                    </a:lnTo>
                    <a:lnTo>
                      <a:pt x="525" y="281"/>
                    </a:lnTo>
                    <a:lnTo>
                      <a:pt x="524" y="268"/>
                    </a:lnTo>
                    <a:lnTo>
                      <a:pt x="524" y="268"/>
                    </a:lnTo>
                    <a:lnTo>
                      <a:pt x="525" y="257"/>
                    </a:lnTo>
                    <a:lnTo>
                      <a:pt x="528" y="245"/>
                    </a:lnTo>
                    <a:lnTo>
                      <a:pt x="534" y="236"/>
                    </a:lnTo>
                    <a:lnTo>
                      <a:pt x="541" y="226"/>
                    </a:lnTo>
                    <a:lnTo>
                      <a:pt x="550" y="219"/>
                    </a:lnTo>
                    <a:lnTo>
                      <a:pt x="561" y="213"/>
                    </a:lnTo>
                    <a:lnTo>
                      <a:pt x="571" y="210"/>
                    </a:lnTo>
                    <a:lnTo>
                      <a:pt x="584" y="209"/>
                    </a:lnTo>
                    <a:lnTo>
                      <a:pt x="584" y="209"/>
                    </a:lnTo>
                    <a:close/>
                    <a:moveTo>
                      <a:pt x="294" y="329"/>
                    </a:moveTo>
                    <a:lnTo>
                      <a:pt x="294" y="329"/>
                    </a:lnTo>
                    <a:lnTo>
                      <a:pt x="282" y="328"/>
                    </a:lnTo>
                    <a:lnTo>
                      <a:pt x="271" y="324"/>
                    </a:lnTo>
                    <a:lnTo>
                      <a:pt x="260" y="318"/>
                    </a:lnTo>
                    <a:lnTo>
                      <a:pt x="252" y="311"/>
                    </a:lnTo>
                    <a:lnTo>
                      <a:pt x="244" y="302"/>
                    </a:lnTo>
                    <a:lnTo>
                      <a:pt x="239" y="293"/>
                    </a:lnTo>
                    <a:lnTo>
                      <a:pt x="236" y="281"/>
                    </a:lnTo>
                    <a:lnTo>
                      <a:pt x="235" y="268"/>
                    </a:lnTo>
                    <a:lnTo>
                      <a:pt x="235" y="268"/>
                    </a:lnTo>
                    <a:lnTo>
                      <a:pt x="236" y="257"/>
                    </a:lnTo>
                    <a:lnTo>
                      <a:pt x="239" y="245"/>
                    </a:lnTo>
                    <a:lnTo>
                      <a:pt x="244" y="236"/>
                    </a:lnTo>
                    <a:lnTo>
                      <a:pt x="252" y="226"/>
                    </a:lnTo>
                    <a:lnTo>
                      <a:pt x="260" y="219"/>
                    </a:lnTo>
                    <a:lnTo>
                      <a:pt x="271" y="213"/>
                    </a:lnTo>
                    <a:lnTo>
                      <a:pt x="282" y="210"/>
                    </a:lnTo>
                    <a:lnTo>
                      <a:pt x="294" y="209"/>
                    </a:lnTo>
                    <a:lnTo>
                      <a:pt x="294" y="209"/>
                    </a:lnTo>
                    <a:lnTo>
                      <a:pt x="307" y="210"/>
                    </a:lnTo>
                    <a:lnTo>
                      <a:pt x="317" y="213"/>
                    </a:lnTo>
                    <a:lnTo>
                      <a:pt x="327" y="219"/>
                    </a:lnTo>
                    <a:lnTo>
                      <a:pt x="337" y="226"/>
                    </a:lnTo>
                    <a:lnTo>
                      <a:pt x="344" y="236"/>
                    </a:lnTo>
                    <a:lnTo>
                      <a:pt x="350" y="245"/>
                    </a:lnTo>
                    <a:lnTo>
                      <a:pt x="353" y="257"/>
                    </a:lnTo>
                    <a:lnTo>
                      <a:pt x="354" y="268"/>
                    </a:lnTo>
                    <a:lnTo>
                      <a:pt x="354" y="268"/>
                    </a:lnTo>
                    <a:lnTo>
                      <a:pt x="353" y="281"/>
                    </a:lnTo>
                    <a:lnTo>
                      <a:pt x="350" y="293"/>
                    </a:lnTo>
                    <a:lnTo>
                      <a:pt x="344" y="302"/>
                    </a:lnTo>
                    <a:lnTo>
                      <a:pt x="337" y="311"/>
                    </a:lnTo>
                    <a:lnTo>
                      <a:pt x="327" y="318"/>
                    </a:lnTo>
                    <a:lnTo>
                      <a:pt x="317" y="324"/>
                    </a:lnTo>
                    <a:lnTo>
                      <a:pt x="307" y="328"/>
                    </a:lnTo>
                    <a:lnTo>
                      <a:pt x="294" y="329"/>
                    </a:lnTo>
                    <a:lnTo>
                      <a:pt x="294" y="329"/>
                    </a:lnTo>
                    <a:close/>
                  </a:path>
                </a:pathLst>
              </a:custGeom>
              <a:solidFill>
                <a:schemeClr val="bg1"/>
              </a:solidFill>
              <a:ln>
                <a:noFill/>
              </a:ln>
            </p:spPr>
            <p:txBody>
              <a:bodyP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8" name="组合 25"/>
            <p:cNvGrpSpPr/>
            <p:nvPr/>
          </p:nvGrpSpPr>
          <p:grpSpPr>
            <a:xfrm>
              <a:off x="4793" y="4584"/>
              <a:ext cx="487" cy="408"/>
              <a:chOff x="4178300" y="4422775"/>
              <a:chExt cx="388938" cy="325438"/>
            </a:xfrm>
            <a:solidFill>
              <a:srgbClr val="1E90B4"/>
            </a:solidFill>
          </p:grpSpPr>
          <p:sp>
            <p:nvSpPr>
              <p:cNvPr id="27" name="Freeform 5"/>
              <p:cNvSpPr>
                <a:spLocks noEditPoints="1"/>
              </p:cNvSpPr>
              <p:nvPr/>
            </p:nvSpPr>
            <p:spPr bwMode="auto">
              <a:xfrm>
                <a:off x="4330700" y="4530725"/>
                <a:ext cx="236538" cy="217488"/>
              </a:xfrm>
              <a:custGeom>
                <a:avLst/>
                <a:gdLst>
                  <a:gd name="T0" fmla="*/ 742 w 744"/>
                  <a:gd name="T1" fmla="*/ 283 h 683"/>
                  <a:gd name="T2" fmla="*/ 727 w 744"/>
                  <a:gd name="T3" fmla="*/ 221 h 683"/>
                  <a:gd name="T4" fmla="*/ 699 w 744"/>
                  <a:gd name="T5" fmla="*/ 164 h 683"/>
                  <a:gd name="T6" fmla="*/ 659 w 744"/>
                  <a:gd name="T7" fmla="*/ 114 h 683"/>
                  <a:gd name="T8" fmla="*/ 608 w 744"/>
                  <a:gd name="T9" fmla="*/ 72 h 683"/>
                  <a:gd name="T10" fmla="*/ 549 w 744"/>
                  <a:gd name="T11" fmla="*/ 37 h 683"/>
                  <a:gd name="T12" fmla="*/ 483 w 744"/>
                  <a:gd name="T13" fmla="*/ 14 h 683"/>
                  <a:gd name="T14" fmla="*/ 410 w 744"/>
                  <a:gd name="T15" fmla="*/ 1 h 683"/>
                  <a:gd name="T16" fmla="*/ 353 w 744"/>
                  <a:gd name="T17" fmla="*/ 0 h 683"/>
                  <a:gd name="T18" fmla="*/ 278 w 744"/>
                  <a:gd name="T19" fmla="*/ 9 h 683"/>
                  <a:gd name="T20" fmla="*/ 210 w 744"/>
                  <a:gd name="T21" fmla="*/ 30 h 683"/>
                  <a:gd name="T22" fmla="*/ 148 w 744"/>
                  <a:gd name="T23" fmla="*/ 63 h 683"/>
                  <a:gd name="T24" fmla="*/ 96 w 744"/>
                  <a:gd name="T25" fmla="*/ 102 h 683"/>
                  <a:gd name="T26" fmla="*/ 53 w 744"/>
                  <a:gd name="T27" fmla="*/ 151 h 683"/>
                  <a:gd name="T28" fmla="*/ 22 w 744"/>
                  <a:gd name="T29" fmla="*/ 206 h 683"/>
                  <a:gd name="T30" fmla="*/ 3 w 744"/>
                  <a:gd name="T31" fmla="*/ 267 h 683"/>
                  <a:gd name="T32" fmla="*/ 0 w 744"/>
                  <a:gd name="T33" fmla="*/ 316 h 683"/>
                  <a:gd name="T34" fmla="*/ 7 w 744"/>
                  <a:gd name="T35" fmla="*/ 379 h 683"/>
                  <a:gd name="T36" fmla="*/ 29 w 744"/>
                  <a:gd name="T37" fmla="*/ 438 h 683"/>
                  <a:gd name="T38" fmla="*/ 62 w 744"/>
                  <a:gd name="T39" fmla="*/ 492 h 683"/>
                  <a:gd name="T40" fmla="*/ 108 w 744"/>
                  <a:gd name="T41" fmla="*/ 538 h 683"/>
                  <a:gd name="T42" fmla="*/ 163 w 744"/>
                  <a:gd name="T43" fmla="*/ 577 h 683"/>
                  <a:gd name="T44" fmla="*/ 226 w 744"/>
                  <a:gd name="T45" fmla="*/ 606 h 683"/>
                  <a:gd name="T46" fmla="*/ 297 w 744"/>
                  <a:gd name="T47" fmla="*/ 625 h 683"/>
                  <a:gd name="T48" fmla="*/ 371 w 744"/>
                  <a:gd name="T49" fmla="*/ 631 h 683"/>
                  <a:gd name="T50" fmla="*/ 462 w 744"/>
                  <a:gd name="T51" fmla="*/ 621 h 683"/>
                  <a:gd name="T52" fmla="*/ 593 w 744"/>
                  <a:gd name="T53" fmla="*/ 569 h 683"/>
                  <a:gd name="T54" fmla="*/ 656 w 744"/>
                  <a:gd name="T55" fmla="*/ 520 h 683"/>
                  <a:gd name="T56" fmla="*/ 703 w 744"/>
                  <a:gd name="T57" fmla="*/ 459 h 683"/>
                  <a:gd name="T58" fmla="*/ 734 w 744"/>
                  <a:gd name="T59" fmla="*/ 390 h 683"/>
                  <a:gd name="T60" fmla="*/ 744 w 744"/>
                  <a:gd name="T61" fmla="*/ 316 h 683"/>
                  <a:gd name="T62" fmla="*/ 248 w 744"/>
                  <a:gd name="T63" fmla="*/ 273 h 683"/>
                  <a:gd name="T64" fmla="*/ 217 w 744"/>
                  <a:gd name="T65" fmla="*/ 252 h 683"/>
                  <a:gd name="T66" fmla="*/ 208 w 744"/>
                  <a:gd name="T67" fmla="*/ 224 h 683"/>
                  <a:gd name="T68" fmla="*/ 223 w 744"/>
                  <a:gd name="T69" fmla="*/ 187 h 683"/>
                  <a:gd name="T70" fmla="*/ 257 w 744"/>
                  <a:gd name="T71" fmla="*/ 173 h 683"/>
                  <a:gd name="T72" fmla="*/ 285 w 744"/>
                  <a:gd name="T73" fmla="*/ 182 h 683"/>
                  <a:gd name="T74" fmla="*/ 306 w 744"/>
                  <a:gd name="T75" fmla="*/ 213 h 683"/>
                  <a:gd name="T76" fmla="*/ 304 w 744"/>
                  <a:gd name="T77" fmla="*/ 242 h 683"/>
                  <a:gd name="T78" fmla="*/ 277 w 744"/>
                  <a:gd name="T79" fmla="*/ 269 h 683"/>
                  <a:gd name="T80" fmla="*/ 499 w 744"/>
                  <a:gd name="T81" fmla="*/ 274 h 683"/>
                  <a:gd name="T82" fmla="*/ 471 w 744"/>
                  <a:gd name="T83" fmla="*/ 264 h 683"/>
                  <a:gd name="T84" fmla="*/ 450 w 744"/>
                  <a:gd name="T85" fmla="*/ 233 h 683"/>
                  <a:gd name="T86" fmla="*/ 453 w 744"/>
                  <a:gd name="T87" fmla="*/ 204 h 683"/>
                  <a:gd name="T88" fmla="*/ 479 w 744"/>
                  <a:gd name="T89" fmla="*/ 177 h 683"/>
                  <a:gd name="T90" fmla="*/ 509 w 744"/>
                  <a:gd name="T91" fmla="*/ 173 h 683"/>
                  <a:gd name="T92" fmla="*/ 541 w 744"/>
                  <a:gd name="T93" fmla="*/ 194 h 683"/>
                  <a:gd name="T94" fmla="*/ 549 w 744"/>
                  <a:gd name="T95" fmla="*/ 224 h 683"/>
                  <a:gd name="T96" fmla="*/ 534 w 744"/>
                  <a:gd name="T97" fmla="*/ 259 h 683"/>
                  <a:gd name="T98" fmla="*/ 499 w 744"/>
                  <a:gd name="T99" fmla="*/ 274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4" h="683">
                    <a:moveTo>
                      <a:pt x="744" y="316"/>
                    </a:moveTo>
                    <a:lnTo>
                      <a:pt x="744" y="316"/>
                    </a:lnTo>
                    <a:lnTo>
                      <a:pt x="743" y="299"/>
                    </a:lnTo>
                    <a:lnTo>
                      <a:pt x="742" y="283"/>
                    </a:lnTo>
                    <a:lnTo>
                      <a:pt x="739" y="267"/>
                    </a:lnTo>
                    <a:lnTo>
                      <a:pt x="736" y="252"/>
                    </a:lnTo>
                    <a:lnTo>
                      <a:pt x="732" y="236"/>
                    </a:lnTo>
                    <a:lnTo>
                      <a:pt x="727" y="221"/>
                    </a:lnTo>
                    <a:lnTo>
                      <a:pt x="721" y="206"/>
                    </a:lnTo>
                    <a:lnTo>
                      <a:pt x="715" y="192"/>
                    </a:lnTo>
                    <a:lnTo>
                      <a:pt x="707" y="178"/>
                    </a:lnTo>
                    <a:lnTo>
                      <a:pt x="699" y="164"/>
                    </a:lnTo>
                    <a:lnTo>
                      <a:pt x="689" y="151"/>
                    </a:lnTo>
                    <a:lnTo>
                      <a:pt x="680" y="138"/>
                    </a:lnTo>
                    <a:lnTo>
                      <a:pt x="670" y="127"/>
                    </a:lnTo>
                    <a:lnTo>
                      <a:pt x="659" y="114"/>
                    </a:lnTo>
                    <a:lnTo>
                      <a:pt x="648" y="102"/>
                    </a:lnTo>
                    <a:lnTo>
                      <a:pt x="635" y="92"/>
                    </a:lnTo>
                    <a:lnTo>
                      <a:pt x="622" y="81"/>
                    </a:lnTo>
                    <a:lnTo>
                      <a:pt x="608" y="72"/>
                    </a:lnTo>
                    <a:lnTo>
                      <a:pt x="594" y="63"/>
                    </a:lnTo>
                    <a:lnTo>
                      <a:pt x="579" y="53"/>
                    </a:lnTo>
                    <a:lnTo>
                      <a:pt x="564" y="45"/>
                    </a:lnTo>
                    <a:lnTo>
                      <a:pt x="549" y="37"/>
                    </a:lnTo>
                    <a:lnTo>
                      <a:pt x="533" y="30"/>
                    </a:lnTo>
                    <a:lnTo>
                      <a:pt x="516" y="24"/>
                    </a:lnTo>
                    <a:lnTo>
                      <a:pt x="499" y="18"/>
                    </a:lnTo>
                    <a:lnTo>
                      <a:pt x="483" y="14"/>
                    </a:lnTo>
                    <a:lnTo>
                      <a:pt x="464" y="9"/>
                    </a:lnTo>
                    <a:lnTo>
                      <a:pt x="447" y="5"/>
                    </a:lnTo>
                    <a:lnTo>
                      <a:pt x="428" y="3"/>
                    </a:lnTo>
                    <a:lnTo>
                      <a:pt x="410" y="1"/>
                    </a:lnTo>
                    <a:lnTo>
                      <a:pt x="391" y="0"/>
                    </a:lnTo>
                    <a:lnTo>
                      <a:pt x="371" y="0"/>
                    </a:lnTo>
                    <a:lnTo>
                      <a:pt x="371" y="0"/>
                    </a:lnTo>
                    <a:lnTo>
                      <a:pt x="353" y="0"/>
                    </a:lnTo>
                    <a:lnTo>
                      <a:pt x="333" y="1"/>
                    </a:lnTo>
                    <a:lnTo>
                      <a:pt x="314" y="3"/>
                    </a:lnTo>
                    <a:lnTo>
                      <a:pt x="297" y="5"/>
                    </a:lnTo>
                    <a:lnTo>
                      <a:pt x="278" y="9"/>
                    </a:lnTo>
                    <a:lnTo>
                      <a:pt x="261" y="14"/>
                    </a:lnTo>
                    <a:lnTo>
                      <a:pt x="244" y="18"/>
                    </a:lnTo>
                    <a:lnTo>
                      <a:pt x="226" y="24"/>
                    </a:lnTo>
                    <a:lnTo>
                      <a:pt x="210" y="30"/>
                    </a:lnTo>
                    <a:lnTo>
                      <a:pt x="194" y="37"/>
                    </a:lnTo>
                    <a:lnTo>
                      <a:pt x="179" y="45"/>
                    </a:lnTo>
                    <a:lnTo>
                      <a:pt x="163" y="53"/>
                    </a:lnTo>
                    <a:lnTo>
                      <a:pt x="148" y="63"/>
                    </a:lnTo>
                    <a:lnTo>
                      <a:pt x="134" y="72"/>
                    </a:lnTo>
                    <a:lnTo>
                      <a:pt x="122" y="81"/>
                    </a:lnTo>
                    <a:lnTo>
                      <a:pt x="108" y="92"/>
                    </a:lnTo>
                    <a:lnTo>
                      <a:pt x="96" y="102"/>
                    </a:lnTo>
                    <a:lnTo>
                      <a:pt x="84" y="114"/>
                    </a:lnTo>
                    <a:lnTo>
                      <a:pt x="73" y="127"/>
                    </a:lnTo>
                    <a:lnTo>
                      <a:pt x="62" y="138"/>
                    </a:lnTo>
                    <a:lnTo>
                      <a:pt x="53" y="151"/>
                    </a:lnTo>
                    <a:lnTo>
                      <a:pt x="44" y="164"/>
                    </a:lnTo>
                    <a:lnTo>
                      <a:pt x="36" y="178"/>
                    </a:lnTo>
                    <a:lnTo>
                      <a:pt x="29" y="192"/>
                    </a:lnTo>
                    <a:lnTo>
                      <a:pt x="22" y="206"/>
                    </a:lnTo>
                    <a:lnTo>
                      <a:pt x="16" y="221"/>
                    </a:lnTo>
                    <a:lnTo>
                      <a:pt x="11" y="236"/>
                    </a:lnTo>
                    <a:lnTo>
                      <a:pt x="7" y="252"/>
                    </a:lnTo>
                    <a:lnTo>
                      <a:pt x="3" y="267"/>
                    </a:lnTo>
                    <a:lnTo>
                      <a:pt x="1" y="283"/>
                    </a:lnTo>
                    <a:lnTo>
                      <a:pt x="0" y="299"/>
                    </a:lnTo>
                    <a:lnTo>
                      <a:pt x="0" y="316"/>
                    </a:lnTo>
                    <a:lnTo>
                      <a:pt x="0" y="316"/>
                    </a:lnTo>
                    <a:lnTo>
                      <a:pt x="0" y="331"/>
                    </a:lnTo>
                    <a:lnTo>
                      <a:pt x="1" y="347"/>
                    </a:lnTo>
                    <a:lnTo>
                      <a:pt x="3" y="363"/>
                    </a:lnTo>
                    <a:lnTo>
                      <a:pt x="7" y="379"/>
                    </a:lnTo>
                    <a:lnTo>
                      <a:pt x="11" y="394"/>
                    </a:lnTo>
                    <a:lnTo>
                      <a:pt x="16" y="409"/>
                    </a:lnTo>
                    <a:lnTo>
                      <a:pt x="22" y="424"/>
                    </a:lnTo>
                    <a:lnTo>
                      <a:pt x="29" y="438"/>
                    </a:lnTo>
                    <a:lnTo>
                      <a:pt x="36" y="452"/>
                    </a:lnTo>
                    <a:lnTo>
                      <a:pt x="44" y="466"/>
                    </a:lnTo>
                    <a:lnTo>
                      <a:pt x="53" y="479"/>
                    </a:lnTo>
                    <a:lnTo>
                      <a:pt x="62" y="492"/>
                    </a:lnTo>
                    <a:lnTo>
                      <a:pt x="73" y="505"/>
                    </a:lnTo>
                    <a:lnTo>
                      <a:pt x="84" y="516"/>
                    </a:lnTo>
                    <a:lnTo>
                      <a:pt x="96" y="528"/>
                    </a:lnTo>
                    <a:lnTo>
                      <a:pt x="108" y="538"/>
                    </a:lnTo>
                    <a:lnTo>
                      <a:pt x="122" y="549"/>
                    </a:lnTo>
                    <a:lnTo>
                      <a:pt x="134" y="559"/>
                    </a:lnTo>
                    <a:lnTo>
                      <a:pt x="148" y="569"/>
                    </a:lnTo>
                    <a:lnTo>
                      <a:pt x="163" y="577"/>
                    </a:lnTo>
                    <a:lnTo>
                      <a:pt x="179" y="585"/>
                    </a:lnTo>
                    <a:lnTo>
                      <a:pt x="194" y="593"/>
                    </a:lnTo>
                    <a:lnTo>
                      <a:pt x="210" y="600"/>
                    </a:lnTo>
                    <a:lnTo>
                      <a:pt x="226" y="606"/>
                    </a:lnTo>
                    <a:lnTo>
                      <a:pt x="244" y="612"/>
                    </a:lnTo>
                    <a:lnTo>
                      <a:pt x="261" y="617"/>
                    </a:lnTo>
                    <a:lnTo>
                      <a:pt x="278" y="621"/>
                    </a:lnTo>
                    <a:lnTo>
                      <a:pt x="297" y="625"/>
                    </a:lnTo>
                    <a:lnTo>
                      <a:pt x="314" y="627"/>
                    </a:lnTo>
                    <a:lnTo>
                      <a:pt x="333" y="629"/>
                    </a:lnTo>
                    <a:lnTo>
                      <a:pt x="353" y="631"/>
                    </a:lnTo>
                    <a:lnTo>
                      <a:pt x="371" y="631"/>
                    </a:lnTo>
                    <a:lnTo>
                      <a:pt x="371" y="631"/>
                    </a:lnTo>
                    <a:lnTo>
                      <a:pt x="403" y="629"/>
                    </a:lnTo>
                    <a:lnTo>
                      <a:pt x="433" y="627"/>
                    </a:lnTo>
                    <a:lnTo>
                      <a:pt x="462" y="621"/>
                    </a:lnTo>
                    <a:lnTo>
                      <a:pt x="491" y="614"/>
                    </a:lnTo>
                    <a:lnTo>
                      <a:pt x="635" y="683"/>
                    </a:lnTo>
                    <a:lnTo>
                      <a:pt x="593" y="569"/>
                    </a:lnTo>
                    <a:lnTo>
                      <a:pt x="593" y="569"/>
                    </a:lnTo>
                    <a:lnTo>
                      <a:pt x="610" y="557"/>
                    </a:lnTo>
                    <a:lnTo>
                      <a:pt x="626" y="545"/>
                    </a:lnTo>
                    <a:lnTo>
                      <a:pt x="641" y="533"/>
                    </a:lnTo>
                    <a:lnTo>
                      <a:pt x="656" y="520"/>
                    </a:lnTo>
                    <a:lnTo>
                      <a:pt x="669" y="506"/>
                    </a:lnTo>
                    <a:lnTo>
                      <a:pt x="681" y="491"/>
                    </a:lnTo>
                    <a:lnTo>
                      <a:pt x="693" y="475"/>
                    </a:lnTo>
                    <a:lnTo>
                      <a:pt x="703" y="459"/>
                    </a:lnTo>
                    <a:lnTo>
                      <a:pt x="713" y="443"/>
                    </a:lnTo>
                    <a:lnTo>
                      <a:pt x="721" y="425"/>
                    </a:lnTo>
                    <a:lnTo>
                      <a:pt x="728" y="408"/>
                    </a:lnTo>
                    <a:lnTo>
                      <a:pt x="734" y="390"/>
                    </a:lnTo>
                    <a:lnTo>
                      <a:pt x="738" y="372"/>
                    </a:lnTo>
                    <a:lnTo>
                      <a:pt x="741" y="353"/>
                    </a:lnTo>
                    <a:lnTo>
                      <a:pt x="743" y="334"/>
                    </a:lnTo>
                    <a:lnTo>
                      <a:pt x="744" y="316"/>
                    </a:lnTo>
                    <a:lnTo>
                      <a:pt x="744" y="316"/>
                    </a:lnTo>
                    <a:close/>
                    <a:moveTo>
                      <a:pt x="257" y="274"/>
                    </a:moveTo>
                    <a:lnTo>
                      <a:pt x="257" y="274"/>
                    </a:lnTo>
                    <a:lnTo>
                      <a:pt x="248" y="273"/>
                    </a:lnTo>
                    <a:lnTo>
                      <a:pt x="239" y="269"/>
                    </a:lnTo>
                    <a:lnTo>
                      <a:pt x="230" y="264"/>
                    </a:lnTo>
                    <a:lnTo>
                      <a:pt x="223" y="259"/>
                    </a:lnTo>
                    <a:lnTo>
                      <a:pt x="217" y="252"/>
                    </a:lnTo>
                    <a:lnTo>
                      <a:pt x="212" y="242"/>
                    </a:lnTo>
                    <a:lnTo>
                      <a:pt x="209" y="233"/>
                    </a:lnTo>
                    <a:lnTo>
                      <a:pt x="208" y="224"/>
                    </a:lnTo>
                    <a:lnTo>
                      <a:pt x="208" y="224"/>
                    </a:lnTo>
                    <a:lnTo>
                      <a:pt x="209" y="213"/>
                    </a:lnTo>
                    <a:lnTo>
                      <a:pt x="212" y="204"/>
                    </a:lnTo>
                    <a:lnTo>
                      <a:pt x="217" y="194"/>
                    </a:lnTo>
                    <a:lnTo>
                      <a:pt x="223" y="187"/>
                    </a:lnTo>
                    <a:lnTo>
                      <a:pt x="230" y="182"/>
                    </a:lnTo>
                    <a:lnTo>
                      <a:pt x="239" y="177"/>
                    </a:lnTo>
                    <a:lnTo>
                      <a:pt x="248" y="173"/>
                    </a:lnTo>
                    <a:lnTo>
                      <a:pt x="257" y="173"/>
                    </a:lnTo>
                    <a:lnTo>
                      <a:pt x="257" y="173"/>
                    </a:lnTo>
                    <a:lnTo>
                      <a:pt x="268" y="173"/>
                    </a:lnTo>
                    <a:lnTo>
                      <a:pt x="277" y="177"/>
                    </a:lnTo>
                    <a:lnTo>
                      <a:pt x="285" y="182"/>
                    </a:lnTo>
                    <a:lnTo>
                      <a:pt x="293" y="187"/>
                    </a:lnTo>
                    <a:lnTo>
                      <a:pt x="299" y="194"/>
                    </a:lnTo>
                    <a:lnTo>
                      <a:pt x="304" y="204"/>
                    </a:lnTo>
                    <a:lnTo>
                      <a:pt x="306" y="213"/>
                    </a:lnTo>
                    <a:lnTo>
                      <a:pt x="307" y="224"/>
                    </a:lnTo>
                    <a:lnTo>
                      <a:pt x="307" y="224"/>
                    </a:lnTo>
                    <a:lnTo>
                      <a:pt x="306" y="233"/>
                    </a:lnTo>
                    <a:lnTo>
                      <a:pt x="304" y="242"/>
                    </a:lnTo>
                    <a:lnTo>
                      <a:pt x="299" y="252"/>
                    </a:lnTo>
                    <a:lnTo>
                      <a:pt x="293" y="259"/>
                    </a:lnTo>
                    <a:lnTo>
                      <a:pt x="285" y="264"/>
                    </a:lnTo>
                    <a:lnTo>
                      <a:pt x="277" y="269"/>
                    </a:lnTo>
                    <a:lnTo>
                      <a:pt x="268" y="273"/>
                    </a:lnTo>
                    <a:lnTo>
                      <a:pt x="257" y="274"/>
                    </a:lnTo>
                    <a:lnTo>
                      <a:pt x="257" y="274"/>
                    </a:lnTo>
                    <a:close/>
                    <a:moveTo>
                      <a:pt x="499" y="274"/>
                    </a:moveTo>
                    <a:lnTo>
                      <a:pt x="499" y="274"/>
                    </a:lnTo>
                    <a:lnTo>
                      <a:pt x="489" y="273"/>
                    </a:lnTo>
                    <a:lnTo>
                      <a:pt x="479" y="269"/>
                    </a:lnTo>
                    <a:lnTo>
                      <a:pt x="471" y="264"/>
                    </a:lnTo>
                    <a:lnTo>
                      <a:pt x="464" y="259"/>
                    </a:lnTo>
                    <a:lnTo>
                      <a:pt x="457" y="252"/>
                    </a:lnTo>
                    <a:lnTo>
                      <a:pt x="453" y="242"/>
                    </a:lnTo>
                    <a:lnTo>
                      <a:pt x="450" y="233"/>
                    </a:lnTo>
                    <a:lnTo>
                      <a:pt x="449" y="224"/>
                    </a:lnTo>
                    <a:lnTo>
                      <a:pt x="449" y="224"/>
                    </a:lnTo>
                    <a:lnTo>
                      <a:pt x="450" y="213"/>
                    </a:lnTo>
                    <a:lnTo>
                      <a:pt x="453" y="204"/>
                    </a:lnTo>
                    <a:lnTo>
                      <a:pt x="457" y="194"/>
                    </a:lnTo>
                    <a:lnTo>
                      <a:pt x="464" y="187"/>
                    </a:lnTo>
                    <a:lnTo>
                      <a:pt x="471" y="182"/>
                    </a:lnTo>
                    <a:lnTo>
                      <a:pt x="479" y="177"/>
                    </a:lnTo>
                    <a:lnTo>
                      <a:pt x="489" y="173"/>
                    </a:lnTo>
                    <a:lnTo>
                      <a:pt x="499" y="173"/>
                    </a:lnTo>
                    <a:lnTo>
                      <a:pt x="499" y="173"/>
                    </a:lnTo>
                    <a:lnTo>
                      <a:pt x="509" y="173"/>
                    </a:lnTo>
                    <a:lnTo>
                      <a:pt x="519" y="177"/>
                    </a:lnTo>
                    <a:lnTo>
                      <a:pt x="527" y="182"/>
                    </a:lnTo>
                    <a:lnTo>
                      <a:pt x="534" y="187"/>
                    </a:lnTo>
                    <a:lnTo>
                      <a:pt x="541" y="194"/>
                    </a:lnTo>
                    <a:lnTo>
                      <a:pt x="545" y="204"/>
                    </a:lnTo>
                    <a:lnTo>
                      <a:pt x="548" y="213"/>
                    </a:lnTo>
                    <a:lnTo>
                      <a:pt x="549" y="224"/>
                    </a:lnTo>
                    <a:lnTo>
                      <a:pt x="549" y="224"/>
                    </a:lnTo>
                    <a:lnTo>
                      <a:pt x="548" y="233"/>
                    </a:lnTo>
                    <a:lnTo>
                      <a:pt x="545" y="242"/>
                    </a:lnTo>
                    <a:lnTo>
                      <a:pt x="541" y="252"/>
                    </a:lnTo>
                    <a:lnTo>
                      <a:pt x="534" y="259"/>
                    </a:lnTo>
                    <a:lnTo>
                      <a:pt x="527" y="264"/>
                    </a:lnTo>
                    <a:lnTo>
                      <a:pt x="519" y="269"/>
                    </a:lnTo>
                    <a:lnTo>
                      <a:pt x="509" y="273"/>
                    </a:lnTo>
                    <a:lnTo>
                      <a:pt x="499" y="274"/>
                    </a:lnTo>
                    <a:lnTo>
                      <a:pt x="499" y="274"/>
                    </a:lnTo>
                    <a:close/>
                  </a:path>
                </a:pathLst>
              </a:custGeom>
              <a:solidFill>
                <a:schemeClr val="bg1"/>
              </a:solidFill>
              <a:ln>
                <a:noFill/>
              </a:ln>
            </p:spPr>
            <p:txBody>
              <a:bodyP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8" name="Freeform 6"/>
              <p:cNvSpPr>
                <a:spLocks noEditPoints="1"/>
              </p:cNvSpPr>
              <p:nvPr/>
            </p:nvSpPr>
            <p:spPr bwMode="auto">
              <a:xfrm>
                <a:off x="4178300" y="4422775"/>
                <a:ext cx="282575" cy="260350"/>
              </a:xfrm>
              <a:custGeom>
                <a:avLst/>
                <a:gdLst>
                  <a:gd name="T0" fmla="*/ 456 w 889"/>
                  <a:gd name="T1" fmla="*/ 620 h 821"/>
                  <a:gd name="T2" fmla="*/ 473 w 889"/>
                  <a:gd name="T3" fmla="*/ 555 h 821"/>
                  <a:gd name="T4" fmla="*/ 503 w 889"/>
                  <a:gd name="T5" fmla="*/ 494 h 821"/>
                  <a:gd name="T6" fmla="*/ 546 w 889"/>
                  <a:gd name="T7" fmla="*/ 441 h 821"/>
                  <a:gd name="T8" fmla="*/ 599 w 889"/>
                  <a:gd name="T9" fmla="*/ 395 h 821"/>
                  <a:gd name="T10" fmla="*/ 663 w 889"/>
                  <a:gd name="T11" fmla="*/ 358 h 821"/>
                  <a:gd name="T12" fmla="*/ 734 w 889"/>
                  <a:gd name="T13" fmla="*/ 334 h 821"/>
                  <a:gd name="T14" fmla="*/ 812 w 889"/>
                  <a:gd name="T15" fmla="*/ 320 h 821"/>
                  <a:gd name="T16" fmla="*/ 871 w 889"/>
                  <a:gd name="T17" fmla="*/ 318 h 821"/>
                  <a:gd name="T18" fmla="*/ 881 w 889"/>
                  <a:gd name="T19" fmla="*/ 286 h 821"/>
                  <a:gd name="T20" fmla="*/ 855 w 889"/>
                  <a:gd name="T21" fmla="*/ 223 h 821"/>
                  <a:gd name="T22" fmla="*/ 816 w 889"/>
                  <a:gd name="T23" fmla="*/ 166 h 821"/>
                  <a:gd name="T24" fmla="*/ 768 w 889"/>
                  <a:gd name="T25" fmla="*/ 114 h 821"/>
                  <a:gd name="T26" fmla="*/ 708 w 889"/>
                  <a:gd name="T27" fmla="*/ 71 h 821"/>
                  <a:gd name="T28" fmla="*/ 642 w 889"/>
                  <a:gd name="T29" fmla="*/ 37 h 821"/>
                  <a:gd name="T30" fmla="*/ 568 w 889"/>
                  <a:gd name="T31" fmla="*/ 14 h 821"/>
                  <a:gd name="T32" fmla="*/ 489 w 889"/>
                  <a:gd name="T33" fmla="*/ 1 h 821"/>
                  <a:gd name="T34" fmla="*/ 424 w 889"/>
                  <a:gd name="T35" fmla="*/ 0 h 821"/>
                  <a:gd name="T36" fmla="*/ 336 w 889"/>
                  <a:gd name="T37" fmla="*/ 12 h 821"/>
                  <a:gd name="T38" fmla="*/ 253 w 889"/>
                  <a:gd name="T39" fmla="*/ 37 h 821"/>
                  <a:gd name="T40" fmla="*/ 180 w 889"/>
                  <a:gd name="T41" fmla="*/ 76 h 821"/>
                  <a:gd name="T42" fmla="*/ 116 w 889"/>
                  <a:gd name="T43" fmla="*/ 125 h 821"/>
                  <a:gd name="T44" fmla="*/ 65 w 889"/>
                  <a:gd name="T45" fmla="*/ 183 h 821"/>
                  <a:gd name="T46" fmla="*/ 27 w 889"/>
                  <a:gd name="T47" fmla="*/ 248 h 821"/>
                  <a:gd name="T48" fmla="*/ 5 w 889"/>
                  <a:gd name="T49" fmla="*/ 322 h 821"/>
                  <a:gd name="T50" fmla="*/ 0 w 889"/>
                  <a:gd name="T51" fmla="*/ 379 h 821"/>
                  <a:gd name="T52" fmla="*/ 13 w 889"/>
                  <a:gd name="T53" fmla="*/ 470 h 821"/>
                  <a:gd name="T54" fmla="*/ 49 w 889"/>
                  <a:gd name="T55" fmla="*/ 553 h 821"/>
                  <a:gd name="T56" fmla="*/ 106 w 889"/>
                  <a:gd name="T57" fmla="*/ 625 h 821"/>
                  <a:gd name="T58" fmla="*/ 180 w 889"/>
                  <a:gd name="T59" fmla="*/ 684 h 821"/>
                  <a:gd name="T60" fmla="*/ 339 w 889"/>
                  <a:gd name="T61" fmla="*/ 747 h 821"/>
                  <a:gd name="T62" fmla="*/ 447 w 889"/>
                  <a:gd name="T63" fmla="*/ 759 h 821"/>
                  <a:gd name="T64" fmla="*/ 460 w 889"/>
                  <a:gd name="T65" fmla="*/ 708 h 821"/>
                  <a:gd name="T66" fmla="*/ 584 w 889"/>
                  <a:gd name="T67" fmla="*/ 209 h 821"/>
                  <a:gd name="T68" fmla="*/ 618 w 889"/>
                  <a:gd name="T69" fmla="*/ 219 h 821"/>
                  <a:gd name="T70" fmla="*/ 642 w 889"/>
                  <a:gd name="T71" fmla="*/ 257 h 821"/>
                  <a:gd name="T72" fmla="*/ 639 w 889"/>
                  <a:gd name="T73" fmla="*/ 293 h 821"/>
                  <a:gd name="T74" fmla="*/ 607 w 889"/>
                  <a:gd name="T75" fmla="*/ 324 h 821"/>
                  <a:gd name="T76" fmla="*/ 571 w 889"/>
                  <a:gd name="T77" fmla="*/ 328 h 821"/>
                  <a:gd name="T78" fmla="*/ 534 w 889"/>
                  <a:gd name="T79" fmla="*/ 302 h 821"/>
                  <a:gd name="T80" fmla="*/ 524 w 889"/>
                  <a:gd name="T81" fmla="*/ 268 h 821"/>
                  <a:gd name="T82" fmla="*/ 541 w 889"/>
                  <a:gd name="T83" fmla="*/ 226 h 821"/>
                  <a:gd name="T84" fmla="*/ 584 w 889"/>
                  <a:gd name="T85" fmla="*/ 209 h 821"/>
                  <a:gd name="T86" fmla="*/ 282 w 889"/>
                  <a:gd name="T87" fmla="*/ 328 h 821"/>
                  <a:gd name="T88" fmla="*/ 244 w 889"/>
                  <a:gd name="T89" fmla="*/ 302 h 821"/>
                  <a:gd name="T90" fmla="*/ 235 w 889"/>
                  <a:gd name="T91" fmla="*/ 268 h 821"/>
                  <a:gd name="T92" fmla="*/ 252 w 889"/>
                  <a:gd name="T93" fmla="*/ 226 h 821"/>
                  <a:gd name="T94" fmla="*/ 294 w 889"/>
                  <a:gd name="T95" fmla="*/ 209 h 821"/>
                  <a:gd name="T96" fmla="*/ 327 w 889"/>
                  <a:gd name="T97" fmla="*/ 219 h 821"/>
                  <a:gd name="T98" fmla="*/ 353 w 889"/>
                  <a:gd name="T99" fmla="*/ 257 h 821"/>
                  <a:gd name="T100" fmla="*/ 350 w 889"/>
                  <a:gd name="T101" fmla="*/ 293 h 821"/>
                  <a:gd name="T102" fmla="*/ 317 w 889"/>
                  <a:gd name="T103" fmla="*/ 324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89" h="821">
                    <a:moveTo>
                      <a:pt x="454" y="655"/>
                    </a:moveTo>
                    <a:lnTo>
                      <a:pt x="454" y="655"/>
                    </a:lnTo>
                    <a:lnTo>
                      <a:pt x="455" y="638"/>
                    </a:lnTo>
                    <a:lnTo>
                      <a:pt x="456" y="620"/>
                    </a:lnTo>
                    <a:lnTo>
                      <a:pt x="459" y="604"/>
                    </a:lnTo>
                    <a:lnTo>
                      <a:pt x="462" y="588"/>
                    </a:lnTo>
                    <a:lnTo>
                      <a:pt x="467" y="571"/>
                    </a:lnTo>
                    <a:lnTo>
                      <a:pt x="473" y="555"/>
                    </a:lnTo>
                    <a:lnTo>
                      <a:pt x="478" y="539"/>
                    </a:lnTo>
                    <a:lnTo>
                      <a:pt x="485" y="524"/>
                    </a:lnTo>
                    <a:lnTo>
                      <a:pt x="493" y="510"/>
                    </a:lnTo>
                    <a:lnTo>
                      <a:pt x="503" y="494"/>
                    </a:lnTo>
                    <a:lnTo>
                      <a:pt x="512" y="480"/>
                    </a:lnTo>
                    <a:lnTo>
                      <a:pt x="523" y="466"/>
                    </a:lnTo>
                    <a:lnTo>
                      <a:pt x="534" y="454"/>
                    </a:lnTo>
                    <a:lnTo>
                      <a:pt x="546" y="441"/>
                    </a:lnTo>
                    <a:lnTo>
                      <a:pt x="557" y="428"/>
                    </a:lnTo>
                    <a:lnTo>
                      <a:pt x="571" y="416"/>
                    </a:lnTo>
                    <a:lnTo>
                      <a:pt x="585" y="406"/>
                    </a:lnTo>
                    <a:lnTo>
                      <a:pt x="599" y="395"/>
                    </a:lnTo>
                    <a:lnTo>
                      <a:pt x="614" y="385"/>
                    </a:lnTo>
                    <a:lnTo>
                      <a:pt x="630" y="375"/>
                    </a:lnTo>
                    <a:lnTo>
                      <a:pt x="646" y="366"/>
                    </a:lnTo>
                    <a:lnTo>
                      <a:pt x="663" y="358"/>
                    </a:lnTo>
                    <a:lnTo>
                      <a:pt x="680" y="351"/>
                    </a:lnTo>
                    <a:lnTo>
                      <a:pt x="698" y="344"/>
                    </a:lnTo>
                    <a:lnTo>
                      <a:pt x="715" y="338"/>
                    </a:lnTo>
                    <a:lnTo>
                      <a:pt x="734" y="334"/>
                    </a:lnTo>
                    <a:lnTo>
                      <a:pt x="754" y="329"/>
                    </a:lnTo>
                    <a:lnTo>
                      <a:pt x="772" y="324"/>
                    </a:lnTo>
                    <a:lnTo>
                      <a:pt x="792" y="322"/>
                    </a:lnTo>
                    <a:lnTo>
                      <a:pt x="812" y="320"/>
                    </a:lnTo>
                    <a:lnTo>
                      <a:pt x="833" y="318"/>
                    </a:lnTo>
                    <a:lnTo>
                      <a:pt x="852" y="318"/>
                    </a:lnTo>
                    <a:lnTo>
                      <a:pt x="852" y="318"/>
                    </a:lnTo>
                    <a:lnTo>
                      <a:pt x="871" y="318"/>
                    </a:lnTo>
                    <a:lnTo>
                      <a:pt x="889" y="320"/>
                    </a:lnTo>
                    <a:lnTo>
                      <a:pt x="889" y="320"/>
                    </a:lnTo>
                    <a:lnTo>
                      <a:pt x="885" y="302"/>
                    </a:lnTo>
                    <a:lnTo>
                      <a:pt x="881" y="286"/>
                    </a:lnTo>
                    <a:lnTo>
                      <a:pt x="875" y="269"/>
                    </a:lnTo>
                    <a:lnTo>
                      <a:pt x="870" y="254"/>
                    </a:lnTo>
                    <a:lnTo>
                      <a:pt x="863" y="238"/>
                    </a:lnTo>
                    <a:lnTo>
                      <a:pt x="855" y="223"/>
                    </a:lnTo>
                    <a:lnTo>
                      <a:pt x="846" y="208"/>
                    </a:lnTo>
                    <a:lnTo>
                      <a:pt x="837" y="194"/>
                    </a:lnTo>
                    <a:lnTo>
                      <a:pt x="827" y="178"/>
                    </a:lnTo>
                    <a:lnTo>
                      <a:pt x="816" y="166"/>
                    </a:lnTo>
                    <a:lnTo>
                      <a:pt x="805" y="152"/>
                    </a:lnTo>
                    <a:lnTo>
                      <a:pt x="793" y="139"/>
                    </a:lnTo>
                    <a:lnTo>
                      <a:pt x="780" y="126"/>
                    </a:lnTo>
                    <a:lnTo>
                      <a:pt x="768" y="114"/>
                    </a:lnTo>
                    <a:lnTo>
                      <a:pt x="754" y="103"/>
                    </a:lnTo>
                    <a:lnTo>
                      <a:pt x="738" y="92"/>
                    </a:lnTo>
                    <a:lnTo>
                      <a:pt x="725" y="82"/>
                    </a:lnTo>
                    <a:lnTo>
                      <a:pt x="708" y="71"/>
                    </a:lnTo>
                    <a:lnTo>
                      <a:pt x="692" y="62"/>
                    </a:lnTo>
                    <a:lnTo>
                      <a:pt x="676" y="54"/>
                    </a:lnTo>
                    <a:lnTo>
                      <a:pt x="660" y="45"/>
                    </a:lnTo>
                    <a:lnTo>
                      <a:pt x="642" y="37"/>
                    </a:lnTo>
                    <a:lnTo>
                      <a:pt x="624" y="30"/>
                    </a:lnTo>
                    <a:lnTo>
                      <a:pt x="606" y="24"/>
                    </a:lnTo>
                    <a:lnTo>
                      <a:pt x="586" y="19"/>
                    </a:lnTo>
                    <a:lnTo>
                      <a:pt x="568" y="14"/>
                    </a:lnTo>
                    <a:lnTo>
                      <a:pt x="548" y="9"/>
                    </a:lnTo>
                    <a:lnTo>
                      <a:pt x="528" y="6"/>
                    </a:lnTo>
                    <a:lnTo>
                      <a:pt x="509" y="3"/>
                    </a:lnTo>
                    <a:lnTo>
                      <a:pt x="489" y="1"/>
                    </a:lnTo>
                    <a:lnTo>
                      <a:pt x="468" y="0"/>
                    </a:lnTo>
                    <a:lnTo>
                      <a:pt x="447" y="0"/>
                    </a:lnTo>
                    <a:lnTo>
                      <a:pt x="447" y="0"/>
                    </a:lnTo>
                    <a:lnTo>
                      <a:pt x="424" y="0"/>
                    </a:lnTo>
                    <a:lnTo>
                      <a:pt x="402" y="2"/>
                    </a:lnTo>
                    <a:lnTo>
                      <a:pt x="380" y="5"/>
                    </a:lnTo>
                    <a:lnTo>
                      <a:pt x="358" y="8"/>
                    </a:lnTo>
                    <a:lnTo>
                      <a:pt x="336" y="12"/>
                    </a:lnTo>
                    <a:lnTo>
                      <a:pt x="315" y="17"/>
                    </a:lnTo>
                    <a:lnTo>
                      <a:pt x="294" y="23"/>
                    </a:lnTo>
                    <a:lnTo>
                      <a:pt x="273" y="30"/>
                    </a:lnTo>
                    <a:lnTo>
                      <a:pt x="253" y="37"/>
                    </a:lnTo>
                    <a:lnTo>
                      <a:pt x="235" y="45"/>
                    </a:lnTo>
                    <a:lnTo>
                      <a:pt x="215" y="55"/>
                    </a:lnTo>
                    <a:lnTo>
                      <a:pt x="197" y="65"/>
                    </a:lnTo>
                    <a:lnTo>
                      <a:pt x="180" y="76"/>
                    </a:lnTo>
                    <a:lnTo>
                      <a:pt x="163" y="86"/>
                    </a:lnTo>
                    <a:lnTo>
                      <a:pt x="146" y="99"/>
                    </a:lnTo>
                    <a:lnTo>
                      <a:pt x="131" y="111"/>
                    </a:lnTo>
                    <a:lnTo>
                      <a:pt x="116" y="125"/>
                    </a:lnTo>
                    <a:lnTo>
                      <a:pt x="102" y="138"/>
                    </a:lnTo>
                    <a:lnTo>
                      <a:pt x="89" y="153"/>
                    </a:lnTo>
                    <a:lnTo>
                      <a:pt x="77" y="167"/>
                    </a:lnTo>
                    <a:lnTo>
                      <a:pt x="65" y="183"/>
                    </a:lnTo>
                    <a:lnTo>
                      <a:pt x="53" y="198"/>
                    </a:lnTo>
                    <a:lnTo>
                      <a:pt x="44" y="215"/>
                    </a:lnTo>
                    <a:lnTo>
                      <a:pt x="35" y="232"/>
                    </a:lnTo>
                    <a:lnTo>
                      <a:pt x="27" y="248"/>
                    </a:lnTo>
                    <a:lnTo>
                      <a:pt x="20" y="267"/>
                    </a:lnTo>
                    <a:lnTo>
                      <a:pt x="14" y="285"/>
                    </a:lnTo>
                    <a:lnTo>
                      <a:pt x="9" y="303"/>
                    </a:lnTo>
                    <a:lnTo>
                      <a:pt x="5" y="322"/>
                    </a:lnTo>
                    <a:lnTo>
                      <a:pt x="2" y="341"/>
                    </a:lnTo>
                    <a:lnTo>
                      <a:pt x="0" y="360"/>
                    </a:lnTo>
                    <a:lnTo>
                      <a:pt x="0" y="379"/>
                    </a:lnTo>
                    <a:lnTo>
                      <a:pt x="0" y="379"/>
                    </a:lnTo>
                    <a:lnTo>
                      <a:pt x="1" y="402"/>
                    </a:lnTo>
                    <a:lnTo>
                      <a:pt x="3" y="426"/>
                    </a:lnTo>
                    <a:lnTo>
                      <a:pt x="7" y="448"/>
                    </a:lnTo>
                    <a:lnTo>
                      <a:pt x="13" y="470"/>
                    </a:lnTo>
                    <a:lnTo>
                      <a:pt x="20" y="491"/>
                    </a:lnTo>
                    <a:lnTo>
                      <a:pt x="28" y="512"/>
                    </a:lnTo>
                    <a:lnTo>
                      <a:pt x="38" y="533"/>
                    </a:lnTo>
                    <a:lnTo>
                      <a:pt x="49" y="553"/>
                    </a:lnTo>
                    <a:lnTo>
                      <a:pt x="62" y="571"/>
                    </a:lnTo>
                    <a:lnTo>
                      <a:pt x="75" y="590"/>
                    </a:lnTo>
                    <a:lnTo>
                      <a:pt x="91" y="608"/>
                    </a:lnTo>
                    <a:lnTo>
                      <a:pt x="106" y="625"/>
                    </a:lnTo>
                    <a:lnTo>
                      <a:pt x="123" y="641"/>
                    </a:lnTo>
                    <a:lnTo>
                      <a:pt x="142" y="657"/>
                    </a:lnTo>
                    <a:lnTo>
                      <a:pt x="160" y="671"/>
                    </a:lnTo>
                    <a:lnTo>
                      <a:pt x="180" y="684"/>
                    </a:lnTo>
                    <a:lnTo>
                      <a:pt x="131" y="821"/>
                    </a:lnTo>
                    <a:lnTo>
                      <a:pt x="304" y="739"/>
                    </a:lnTo>
                    <a:lnTo>
                      <a:pt x="304" y="739"/>
                    </a:lnTo>
                    <a:lnTo>
                      <a:pt x="339" y="747"/>
                    </a:lnTo>
                    <a:lnTo>
                      <a:pt x="374" y="753"/>
                    </a:lnTo>
                    <a:lnTo>
                      <a:pt x="410" y="758"/>
                    </a:lnTo>
                    <a:lnTo>
                      <a:pt x="447" y="759"/>
                    </a:lnTo>
                    <a:lnTo>
                      <a:pt x="447" y="759"/>
                    </a:lnTo>
                    <a:lnTo>
                      <a:pt x="474" y="758"/>
                    </a:lnTo>
                    <a:lnTo>
                      <a:pt x="474" y="758"/>
                    </a:lnTo>
                    <a:lnTo>
                      <a:pt x="466" y="733"/>
                    </a:lnTo>
                    <a:lnTo>
                      <a:pt x="460" y="708"/>
                    </a:lnTo>
                    <a:lnTo>
                      <a:pt x="455" y="682"/>
                    </a:lnTo>
                    <a:lnTo>
                      <a:pt x="454" y="655"/>
                    </a:lnTo>
                    <a:lnTo>
                      <a:pt x="454" y="655"/>
                    </a:lnTo>
                    <a:close/>
                    <a:moveTo>
                      <a:pt x="584" y="209"/>
                    </a:moveTo>
                    <a:lnTo>
                      <a:pt x="584" y="209"/>
                    </a:lnTo>
                    <a:lnTo>
                      <a:pt x="596" y="210"/>
                    </a:lnTo>
                    <a:lnTo>
                      <a:pt x="607" y="213"/>
                    </a:lnTo>
                    <a:lnTo>
                      <a:pt x="618" y="219"/>
                    </a:lnTo>
                    <a:lnTo>
                      <a:pt x="626" y="226"/>
                    </a:lnTo>
                    <a:lnTo>
                      <a:pt x="634" y="236"/>
                    </a:lnTo>
                    <a:lnTo>
                      <a:pt x="639" y="245"/>
                    </a:lnTo>
                    <a:lnTo>
                      <a:pt x="642" y="257"/>
                    </a:lnTo>
                    <a:lnTo>
                      <a:pt x="643" y="268"/>
                    </a:lnTo>
                    <a:lnTo>
                      <a:pt x="643" y="268"/>
                    </a:lnTo>
                    <a:lnTo>
                      <a:pt x="642" y="281"/>
                    </a:lnTo>
                    <a:lnTo>
                      <a:pt x="639" y="293"/>
                    </a:lnTo>
                    <a:lnTo>
                      <a:pt x="634" y="302"/>
                    </a:lnTo>
                    <a:lnTo>
                      <a:pt x="626" y="311"/>
                    </a:lnTo>
                    <a:lnTo>
                      <a:pt x="618" y="318"/>
                    </a:lnTo>
                    <a:lnTo>
                      <a:pt x="607" y="324"/>
                    </a:lnTo>
                    <a:lnTo>
                      <a:pt x="596" y="328"/>
                    </a:lnTo>
                    <a:lnTo>
                      <a:pt x="584" y="329"/>
                    </a:lnTo>
                    <a:lnTo>
                      <a:pt x="584" y="329"/>
                    </a:lnTo>
                    <a:lnTo>
                      <a:pt x="571" y="328"/>
                    </a:lnTo>
                    <a:lnTo>
                      <a:pt x="561" y="324"/>
                    </a:lnTo>
                    <a:lnTo>
                      <a:pt x="550" y="318"/>
                    </a:lnTo>
                    <a:lnTo>
                      <a:pt x="541" y="311"/>
                    </a:lnTo>
                    <a:lnTo>
                      <a:pt x="534" y="302"/>
                    </a:lnTo>
                    <a:lnTo>
                      <a:pt x="528" y="293"/>
                    </a:lnTo>
                    <a:lnTo>
                      <a:pt x="525" y="281"/>
                    </a:lnTo>
                    <a:lnTo>
                      <a:pt x="524" y="268"/>
                    </a:lnTo>
                    <a:lnTo>
                      <a:pt x="524" y="268"/>
                    </a:lnTo>
                    <a:lnTo>
                      <a:pt x="525" y="257"/>
                    </a:lnTo>
                    <a:lnTo>
                      <a:pt x="528" y="245"/>
                    </a:lnTo>
                    <a:lnTo>
                      <a:pt x="534" y="236"/>
                    </a:lnTo>
                    <a:lnTo>
                      <a:pt x="541" y="226"/>
                    </a:lnTo>
                    <a:lnTo>
                      <a:pt x="550" y="219"/>
                    </a:lnTo>
                    <a:lnTo>
                      <a:pt x="561" y="213"/>
                    </a:lnTo>
                    <a:lnTo>
                      <a:pt x="571" y="210"/>
                    </a:lnTo>
                    <a:lnTo>
                      <a:pt x="584" y="209"/>
                    </a:lnTo>
                    <a:lnTo>
                      <a:pt x="584" y="209"/>
                    </a:lnTo>
                    <a:close/>
                    <a:moveTo>
                      <a:pt x="294" y="329"/>
                    </a:moveTo>
                    <a:lnTo>
                      <a:pt x="294" y="329"/>
                    </a:lnTo>
                    <a:lnTo>
                      <a:pt x="282" y="328"/>
                    </a:lnTo>
                    <a:lnTo>
                      <a:pt x="271" y="324"/>
                    </a:lnTo>
                    <a:lnTo>
                      <a:pt x="260" y="318"/>
                    </a:lnTo>
                    <a:lnTo>
                      <a:pt x="252" y="311"/>
                    </a:lnTo>
                    <a:lnTo>
                      <a:pt x="244" y="302"/>
                    </a:lnTo>
                    <a:lnTo>
                      <a:pt x="239" y="293"/>
                    </a:lnTo>
                    <a:lnTo>
                      <a:pt x="236" y="281"/>
                    </a:lnTo>
                    <a:lnTo>
                      <a:pt x="235" y="268"/>
                    </a:lnTo>
                    <a:lnTo>
                      <a:pt x="235" y="268"/>
                    </a:lnTo>
                    <a:lnTo>
                      <a:pt x="236" y="257"/>
                    </a:lnTo>
                    <a:lnTo>
                      <a:pt x="239" y="245"/>
                    </a:lnTo>
                    <a:lnTo>
                      <a:pt x="244" y="236"/>
                    </a:lnTo>
                    <a:lnTo>
                      <a:pt x="252" y="226"/>
                    </a:lnTo>
                    <a:lnTo>
                      <a:pt x="260" y="219"/>
                    </a:lnTo>
                    <a:lnTo>
                      <a:pt x="271" y="213"/>
                    </a:lnTo>
                    <a:lnTo>
                      <a:pt x="282" y="210"/>
                    </a:lnTo>
                    <a:lnTo>
                      <a:pt x="294" y="209"/>
                    </a:lnTo>
                    <a:lnTo>
                      <a:pt x="294" y="209"/>
                    </a:lnTo>
                    <a:lnTo>
                      <a:pt x="307" y="210"/>
                    </a:lnTo>
                    <a:lnTo>
                      <a:pt x="317" y="213"/>
                    </a:lnTo>
                    <a:lnTo>
                      <a:pt x="327" y="219"/>
                    </a:lnTo>
                    <a:lnTo>
                      <a:pt x="337" y="226"/>
                    </a:lnTo>
                    <a:lnTo>
                      <a:pt x="344" y="236"/>
                    </a:lnTo>
                    <a:lnTo>
                      <a:pt x="350" y="245"/>
                    </a:lnTo>
                    <a:lnTo>
                      <a:pt x="353" y="257"/>
                    </a:lnTo>
                    <a:lnTo>
                      <a:pt x="354" y="268"/>
                    </a:lnTo>
                    <a:lnTo>
                      <a:pt x="354" y="268"/>
                    </a:lnTo>
                    <a:lnTo>
                      <a:pt x="353" y="281"/>
                    </a:lnTo>
                    <a:lnTo>
                      <a:pt x="350" y="293"/>
                    </a:lnTo>
                    <a:lnTo>
                      <a:pt x="344" y="302"/>
                    </a:lnTo>
                    <a:lnTo>
                      <a:pt x="337" y="311"/>
                    </a:lnTo>
                    <a:lnTo>
                      <a:pt x="327" y="318"/>
                    </a:lnTo>
                    <a:lnTo>
                      <a:pt x="317" y="324"/>
                    </a:lnTo>
                    <a:lnTo>
                      <a:pt x="307" y="328"/>
                    </a:lnTo>
                    <a:lnTo>
                      <a:pt x="294" y="329"/>
                    </a:lnTo>
                    <a:lnTo>
                      <a:pt x="294" y="329"/>
                    </a:lnTo>
                    <a:close/>
                  </a:path>
                </a:pathLst>
              </a:custGeom>
              <a:solidFill>
                <a:schemeClr val="bg1"/>
              </a:solidFill>
              <a:ln>
                <a:noFill/>
              </a:ln>
            </p:spPr>
            <p:txBody>
              <a:bodyPr/>
              <a:lstStyle/>
              <a:p>
                <a:pPr marL="0" marR="0" lvl="0" indent="0" algn="l"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29" name="Shape 54"/>
          <p:cNvSpPr txBox="1"/>
          <p:nvPr/>
        </p:nvSpPr>
        <p:spPr>
          <a:xfrm>
            <a:off x="911225" y="3716338"/>
            <a:ext cx="2881313" cy="376237"/>
          </a:xfrm>
          <a:prstGeom prst="rect">
            <a:avLst/>
          </a:prstGeom>
          <a:noFill/>
          <a:ln w="9525">
            <a:noFill/>
          </a:ln>
        </p:spPr>
        <p:txBody>
          <a:bodyPr/>
          <a:p>
            <a:pPr algn="ctr"/>
            <a:r>
              <a:rPr lang="zh-CN" altLang="en-US" sz="2400" dirty="0">
                <a:solidFill>
                  <a:schemeClr val="bg1"/>
                </a:solidFill>
                <a:latin typeface="微软雅黑" panose="020B0503020204020204" pitchFamily="34" charset="-122"/>
                <a:ea typeface="微软雅黑" panose="020B0503020204020204" pitchFamily="34" charset="-122"/>
              </a:rPr>
              <a:t>微信公众号</a:t>
            </a:r>
            <a:endParaRPr lang="zh-CN" altLang="en-US" sz="2400" dirty="0">
              <a:solidFill>
                <a:schemeClr val="bg1"/>
              </a:solidFill>
              <a:latin typeface="微软雅黑" panose="020B0503020204020204" pitchFamily="34" charset="-122"/>
              <a:ea typeface="微软雅黑" panose="020B0503020204020204" pitchFamily="34" charset="-122"/>
            </a:endParaRPr>
          </a:p>
        </p:txBody>
      </p:sp>
      <p:pic>
        <p:nvPicPr>
          <p:cNvPr id="30" name="图片 29" descr="微信图片_20190226120625"/>
          <p:cNvPicPr>
            <a:picLocks noChangeAspect="1"/>
          </p:cNvPicPr>
          <p:nvPr/>
        </p:nvPicPr>
        <p:blipFill>
          <a:blip r:embed="rId2"/>
          <a:stretch>
            <a:fillRect/>
          </a:stretch>
        </p:blipFill>
        <p:spPr>
          <a:xfrm>
            <a:off x="5806758" y="116205"/>
            <a:ext cx="5888037" cy="6034088"/>
          </a:xfrm>
          <a:prstGeom prst="rect">
            <a:avLst/>
          </a:prstGeom>
          <a:noFill/>
          <a:ln w="9525">
            <a:noFill/>
          </a:ln>
        </p:spPr>
      </p:pic>
      <p:pic>
        <p:nvPicPr>
          <p:cNvPr id="31" name="图片 30" descr="微信图片_20190226120630"/>
          <p:cNvPicPr>
            <a:picLocks noChangeAspect="1"/>
          </p:cNvPicPr>
          <p:nvPr/>
        </p:nvPicPr>
        <p:blipFill>
          <a:blip r:embed="rId3"/>
          <a:stretch>
            <a:fillRect/>
          </a:stretch>
        </p:blipFill>
        <p:spPr>
          <a:xfrm>
            <a:off x="5806758" y="188595"/>
            <a:ext cx="6018212" cy="6134100"/>
          </a:xfrm>
          <a:prstGeom prst="rect">
            <a:avLst/>
          </a:prstGeom>
          <a:noFill/>
          <a:ln w="9525">
            <a:noFill/>
          </a:ln>
        </p:spPr>
      </p:pic>
      <p:pic>
        <p:nvPicPr>
          <p:cNvPr id="32" name="图片 31" descr="微信图片_20190226120636"/>
          <p:cNvPicPr>
            <a:picLocks noChangeAspect="1"/>
          </p:cNvPicPr>
          <p:nvPr/>
        </p:nvPicPr>
        <p:blipFill>
          <a:blip r:embed="rId4"/>
          <a:stretch>
            <a:fillRect/>
          </a:stretch>
        </p:blipFill>
        <p:spPr>
          <a:xfrm>
            <a:off x="5662930" y="134620"/>
            <a:ext cx="6261100" cy="6242050"/>
          </a:xfrm>
          <a:prstGeom prst="rect">
            <a:avLst/>
          </a:prstGeom>
          <a:noFill/>
          <a:ln w="9525">
            <a:noFill/>
          </a:ln>
        </p:spPr>
      </p:pic>
      <p:pic>
        <p:nvPicPr>
          <p:cNvPr id="33" name="图片 32" descr="微信图片_20190226120642"/>
          <p:cNvPicPr>
            <a:picLocks noChangeAspect="1"/>
          </p:cNvPicPr>
          <p:nvPr/>
        </p:nvPicPr>
        <p:blipFill>
          <a:blip r:embed="rId5"/>
          <a:stretch>
            <a:fillRect/>
          </a:stretch>
        </p:blipFill>
        <p:spPr>
          <a:xfrm>
            <a:off x="6527165" y="153670"/>
            <a:ext cx="5048250" cy="6395085"/>
          </a:xfrm>
          <a:prstGeom prst="rect">
            <a:avLst/>
          </a:prstGeom>
          <a:noFill/>
          <a:ln w="9525">
            <a:noFill/>
          </a:ln>
        </p:spPr>
      </p:pic>
      <p:pic>
        <p:nvPicPr>
          <p:cNvPr id="34" name="图片 33" descr="微信图片_20190226120647"/>
          <p:cNvPicPr>
            <a:picLocks noChangeAspect="1"/>
          </p:cNvPicPr>
          <p:nvPr/>
        </p:nvPicPr>
        <p:blipFill>
          <a:blip r:embed="rId6"/>
          <a:stretch>
            <a:fillRect/>
          </a:stretch>
        </p:blipFill>
        <p:spPr>
          <a:xfrm>
            <a:off x="6006465" y="188595"/>
            <a:ext cx="5574030" cy="5742940"/>
          </a:xfrm>
          <a:prstGeom prst="rect">
            <a:avLst/>
          </a:prstGeom>
          <a:noFill/>
          <a:ln w="9525">
            <a:noFill/>
          </a:ln>
        </p:spPr>
      </p:pic>
      <p:pic>
        <p:nvPicPr>
          <p:cNvPr id="35" name="图片 34" descr="微信图片编辑_20210307171044.jpg"/>
          <p:cNvPicPr>
            <a:picLocks noChangeAspect="1"/>
          </p:cNvPicPr>
          <p:nvPr/>
        </p:nvPicPr>
        <p:blipFill>
          <a:blip r:embed="rId7"/>
          <a:stretch>
            <a:fillRect/>
          </a:stretch>
        </p:blipFill>
        <p:spPr>
          <a:xfrm>
            <a:off x="4871085" y="988695"/>
            <a:ext cx="6972300" cy="4533900"/>
          </a:xfrm>
          <a:prstGeom prst="rect">
            <a:avLst/>
          </a:prstGeom>
          <a:noFill/>
          <a:ln w="9525">
            <a:noFill/>
          </a:ln>
        </p:spPr>
      </p:pic>
      <p:pic>
        <p:nvPicPr>
          <p:cNvPr id="3" name="图片 2"/>
          <p:cNvPicPr>
            <a:picLocks noChangeAspect="1"/>
          </p:cNvPicPr>
          <p:nvPr/>
        </p:nvPicPr>
        <p:blipFill>
          <a:blip r:embed="rId8"/>
          <a:srcRect t="4247" b="68684"/>
          <a:stretch>
            <a:fillRect/>
          </a:stretch>
        </p:blipFill>
        <p:spPr>
          <a:xfrm>
            <a:off x="5015230" y="621030"/>
            <a:ext cx="6734175" cy="3945890"/>
          </a:xfrm>
          <a:prstGeom prst="rect">
            <a:avLst/>
          </a:prstGeom>
        </p:spPr>
      </p:pic>
      <p:pic>
        <p:nvPicPr>
          <p:cNvPr id="4" name="图片 3"/>
          <p:cNvPicPr>
            <a:picLocks noChangeAspect="1"/>
          </p:cNvPicPr>
          <p:nvPr/>
        </p:nvPicPr>
        <p:blipFill>
          <a:blip r:embed="rId9"/>
          <a:stretch>
            <a:fillRect/>
          </a:stretch>
        </p:blipFill>
        <p:spPr>
          <a:xfrm>
            <a:off x="5158740" y="988695"/>
            <a:ext cx="6783705" cy="4042410"/>
          </a:xfrm>
          <a:prstGeom prst="rect">
            <a:avLst/>
          </a:prstGeom>
        </p:spPr>
      </p:pic>
      <p:pic>
        <p:nvPicPr>
          <p:cNvPr id="9" name="图片 8"/>
          <p:cNvPicPr>
            <a:picLocks noChangeAspect="1"/>
          </p:cNvPicPr>
          <p:nvPr/>
        </p:nvPicPr>
        <p:blipFill>
          <a:blip r:embed="rId10"/>
          <a:stretch>
            <a:fillRect/>
          </a:stretch>
        </p:blipFill>
        <p:spPr>
          <a:xfrm>
            <a:off x="4746625" y="1503045"/>
            <a:ext cx="6712585" cy="399478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checkerboard(across)">
                                      <p:cBhvr>
                                        <p:cTn id="16" dur="10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30"/>
                                        </p:tgtEl>
                                      </p:cBhvr>
                                    </p:animEffect>
                                    <p:set>
                                      <p:cBhvr>
                                        <p:cTn id="21" dur="1" fill="hold">
                                          <p:stCondLst>
                                            <p:cond delay="499"/>
                                          </p:stCondLst>
                                        </p:cTn>
                                        <p:tgtEl>
                                          <p:spTgt spid="3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checkerboard(across)">
                                      <p:cBhvr>
                                        <p:cTn id="26" dur="10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nodeType="clickEffect">
                                  <p:stCondLst>
                                    <p:cond delay="0"/>
                                  </p:stCondLst>
                                  <p:childTnLst>
                                    <p:animEffect transition="out" filter="blinds(horizontal)">
                                      <p:cBhvr>
                                        <p:cTn id="30" dur="500"/>
                                        <p:tgtEl>
                                          <p:spTgt spid="31"/>
                                        </p:tgtEl>
                                      </p:cBhvr>
                                    </p:animEffect>
                                    <p:set>
                                      <p:cBhvr>
                                        <p:cTn id="31" dur="1" fill="hold">
                                          <p:stCondLst>
                                            <p:cond delay="499"/>
                                          </p:stCondLst>
                                        </p:cTn>
                                        <p:tgtEl>
                                          <p:spTgt spid="31"/>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checkerboard(across)">
                                      <p:cBhvr>
                                        <p:cTn id="36" dur="10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xit" presetSubtype="10" fill="hold" nodeType="clickEffect">
                                  <p:stCondLst>
                                    <p:cond delay="0"/>
                                  </p:stCondLst>
                                  <p:childTnLst>
                                    <p:animEffect transition="out" filter="blinds(horizontal)">
                                      <p:cBhvr>
                                        <p:cTn id="40" dur="500"/>
                                        <p:tgtEl>
                                          <p:spTgt spid="32"/>
                                        </p:tgtEl>
                                      </p:cBhvr>
                                    </p:animEffect>
                                    <p:set>
                                      <p:cBhvr>
                                        <p:cTn id="41" dur="1" fill="hold">
                                          <p:stCondLst>
                                            <p:cond delay="499"/>
                                          </p:stCondLst>
                                        </p:cTn>
                                        <p:tgtEl>
                                          <p:spTgt spid="3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checkerboard(across)">
                                      <p:cBhvr>
                                        <p:cTn id="46" dur="10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nodeType="clickEffect">
                                  <p:stCondLst>
                                    <p:cond delay="0"/>
                                  </p:stCondLst>
                                  <p:childTnLst>
                                    <p:animEffect transition="out" filter="blinds(horizontal)">
                                      <p:cBhvr>
                                        <p:cTn id="50" dur="500"/>
                                        <p:tgtEl>
                                          <p:spTgt spid="33"/>
                                        </p:tgtEl>
                                      </p:cBhvr>
                                    </p:animEffect>
                                    <p:set>
                                      <p:cBhvr>
                                        <p:cTn id="51" dur="1" fill="hold">
                                          <p:stCondLst>
                                            <p:cond delay="499"/>
                                          </p:stCondLst>
                                        </p:cTn>
                                        <p:tgtEl>
                                          <p:spTgt spid="3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checkerboard(across)">
                                      <p:cBhvr>
                                        <p:cTn id="56" dur="1000"/>
                                        <p:tgtEl>
                                          <p:spTgt spid="34"/>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xit" presetSubtype="10" fill="hold" nodeType="clickEffect">
                                  <p:stCondLst>
                                    <p:cond delay="0"/>
                                  </p:stCondLst>
                                  <p:childTnLst>
                                    <p:animEffect transition="out" filter="blinds(horizontal)">
                                      <p:cBhvr>
                                        <p:cTn id="60" dur="500"/>
                                        <p:tgtEl>
                                          <p:spTgt spid="34"/>
                                        </p:tgtEl>
                                      </p:cBhvr>
                                    </p:animEffect>
                                    <p:set>
                                      <p:cBhvr>
                                        <p:cTn id="61" dur="1" fill="hold">
                                          <p:stCondLst>
                                            <p:cond delay="499"/>
                                          </p:stCondLst>
                                        </p:cTn>
                                        <p:tgtEl>
                                          <p:spTgt spid="34"/>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blinds(horizontal)">
                                      <p:cBhvr>
                                        <p:cTn id="66" dur="500"/>
                                        <p:tgtEl>
                                          <p:spTgt spid="35"/>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xit" presetSubtype="10" fill="hold" nodeType="clickEffect">
                                  <p:stCondLst>
                                    <p:cond delay="0"/>
                                  </p:stCondLst>
                                  <p:childTnLst>
                                    <p:animEffect transition="out" filter="blinds(horizontal)">
                                      <p:cBhvr>
                                        <p:cTn id="70" dur="500"/>
                                        <p:tgtEl>
                                          <p:spTgt spid="35"/>
                                        </p:tgtEl>
                                      </p:cBhvr>
                                    </p:animEffect>
                                    <p:set>
                                      <p:cBhvr>
                                        <p:cTn id="71" dur="1" fill="hold">
                                          <p:stCondLst>
                                            <p:cond delay="499"/>
                                          </p:stCondLst>
                                        </p:cTn>
                                        <p:tgtEl>
                                          <p:spTgt spid="35"/>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blinds(horizontal)">
                                      <p:cBhvr>
                                        <p:cTn id="76" dur="500"/>
                                        <p:tgtEl>
                                          <p:spTgt spid="3"/>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xit" presetSubtype="10" fill="hold" nodeType="clickEffect">
                                  <p:stCondLst>
                                    <p:cond delay="0"/>
                                  </p:stCondLst>
                                  <p:childTnLst>
                                    <p:animEffect transition="out" filter="blinds(horizontal)">
                                      <p:cBhvr>
                                        <p:cTn id="80" dur="500"/>
                                        <p:tgtEl>
                                          <p:spTgt spid="3"/>
                                        </p:tgtEl>
                                      </p:cBhvr>
                                    </p:animEffect>
                                    <p:set>
                                      <p:cBhvr>
                                        <p:cTn id="81" dur="1" fill="hold">
                                          <p:stCondLst>
                                            <p:cond delay="499"/>
                                          </p:stCondLst>
                                        </p:cTn>
                                        <p:tgtEl>
                                          <p:spTgt spid="3"/>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nodeType="click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blinds(horizontal)">
                                      <p:cBhvr>
                                        <p:cTn id="86" dur="500"/>
                                        <p:tgtEl>
                                          <p:spTgt spid="4"/>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xit" presetSubtype="10" fill="hold" nodeType="clickEffect">
                                  <p:stCondLst>
                                    <p:cond delay="0"/>
                                  </p:stCondLst>
                                  <p:childTnLst>
                                    <p:animEffect transition="out" filter="blinds(horizontal)">
                                      <p:cBhvr>
                                        <p:cTn id="90" dur="500"/>
                                        <p:tgtEl>
                                          <p:spTgt spid="4"/>
                                        </p:tgtEl>
                                      </p:cBhvr>
                                    </p:animEffect>
                                    <p:set>
                                      <p:cBhvr>
                                        <p:cTn id="91" dur="1" fill="hold">
                                          <p:stCondLst>
                                            <p:cond delay="499"/>
                                          </p:stCondLst>
                                        </p:cTn>
                                        <p:tgtEl>
                                          <p:spTgt spid="4"/>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nodeType="clickEffect">
                                  <p:stCondLst>
                                    <p:cond delay="0"/>
                                  </p:stCondLst>
                                  <p:childTnLst>
                                    <p:set>
                                      <p:cBhvr>
                                        <p:cTn id="95" dur="1" fill="hold">
                                          <p:stCondLst>
                                            <p:cond delay="0"/>
                                          </p:stCondLst>
                                        </p:cTn>
                                        <p:tgtEl>
                                          <p:spTgt spid="9"/>
                                        </p:tgtEl>
                                        <p:attrNameLst>
                                          <p:attrName>style.visibility</p:attrName>
                                        </p:attrNameLst>
                                      </p:cBhvr>
                                      <p:to>
                                        <p:strVal val="visible"/>
                                      </p:to>
                                    </p:set>
                                    <p:animEffect transition="in" filter="blinds(horizontal)">
                                      <p:cBhvr>
                                        <p:cTn id="9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6F7"/>
        </a:solidFill>
        <a:effectLst/>
      </p:bgPr>
    </p:bg>
    <p:spTree>
      <p:nvGrpSpPr>
        <p:cNvPr id="1" name=""/>
        <p:cNvGrpSpPr/>
        <p:nvPr/>
      </p:nvGrpSpPr>
      <p:grpSpPr/>
      <p:pic>
        <p:nvPicPr>
          <p:cNvPr id="88" name="Picture 5" descr="C:\Users\Administrator\Desktop\QQ截图20160521174539.png"/>
          <p:cNvPicPr>
            <a:picLocks noChangeAspect="1"/>
          </p:cNvPicPr>
          <p:nvPr/>
        </p:nvPicPr>
        <p:blipFill>
          <a:blip r:embed="rId1"/>
          <a:stretch>
            <a:fillRect/>
          </a:stretch>
        </p:blipFill>
        <p:spPr>
          <a:xfrm>
            <a:off x="0" y="0"/>
            <a:ext cx="12215813" cy="6856413"/>
          </a:xfrm>
          <a:prstGeom prst="rect">
            <a:avLst/>
          </a:prstGeom>
          <a:noFill/>
          <a:ln w="9525">
            <a:noFill/>
          </a:ln>
        </p:spPr>
      </p:pic>
      <p:sp>
        <p:nvSpPr>
          <p:cNvPr id="36" name="矩形 1"/>
          <p:cNvSpPr/>
          <p:nvPr/>
        </p:nvSpPr>
        <p:spPr>
          <a:xfrm>
            <a:off x="0" y="-55562"/>
            <a:ext cx="9478963" cy="6913563"/>
          </a:xfrm>
          <a:custGeom>
            <a:avLst/>
            <a:gdLst>
              <a:gd name="connsiteX0" fmla="*/ 0 w 9479582"/>
              <a:gd name="connsiteY0" fmla="*/ 0 h 6858000"/>
              <a:gd name="connsiteX1" fmla="*/ 9479582 w 9479582"/>
              <a:gd name="connsiteY1" fmla="*/ 0 h 6858000"/>
              <a:gd name="connsiteX2" fmla="*/ 9479582 w 9479582"/>
              <a:gd name="connsiteY2" fmla="*/ 6858000 h 6858000"/>
              <a:gd name="connsiteX3" fmla="*/ 0 w 9479582"/>
              <a:gd name="connsiteY3" fmla="*/ 6858000 h 6858000"/>
              <a:gd name="connsiteX4" fmla="*/ 0 w 9479582"/>
              <a:gd name="connsiteY4" fmla="*/ 0 h 6858000"/>
              <a:gd name="connsiteX0-1" fmla="*/ 0 w 9479582"/>
              <a:gd name="connsiteY0-2" fmla="*/ 0 h 6858000"/>
              <a:gd name="connsiteX1-3" fmla="*/ 9479582 w 9479582"/>
              <a:gd name="connsiteY1-4" fmla="*/ 6858000 h 6858000"/>
              <a:gd name="connsiteX2-5" fmla="*/ 0 w 9479582"/>
              <a:gd name="connsiteY2-6" fmla="*/ 6858000 h 6858000"/>
              <a:gd name="connsiteX3-7" fmla="*/ 0 w 9479582"/>
              <a:gd name="connsiteY3-8" fmla="*/ 0 h 6858000"/>
              <a:gd name="connsiteX0-9" fmla="*/ 0 w 9479582"/>
              <a:gd name="connsiteY0-10" fmla="*/ 20453 h 6878453"/>
              <a:gd name="connsiteX1-11" fmla="*/ 9479582 w 9479582"/>
              <a:gd name="connsiteY1-12" fmla="*/ 6878453 h 6878453"/>
              <a:gd name="connsiteX2-13" fmla="*/ 0 w 9479582"/>
              <a:gd name="connsiteY2-14" fmla="*/ 6878453 h 6878453"/>
              <a:gd name="connsiteX3-15" fmla="*/ 0 w 9479582"/>
              <a:gd name="connsiteY3-16" fmla="*/ 20453 h 6878453"/>
              <a:gd name="connsiteX0-17" fmla="*/ 0 w 9634127"/>
              <a:gd name="connsiteY0-18" fmla="*/ 20352 h 6878352"/>
              <a:gd name="connsiteX1-19" fmla="*/ 9479582 w 9634127"/>
              <a:gd name="connsiteY1-20" fmla="*/ 6878352 h 6878352"/>
              <a:gd name="connsiteX2-21" fmla="*/ 0 w 9634127"/>
              <a:gd name="connsiteY2-22" fmla="*/ 6878352 h 6878352"/>
              <a:gd name="connsiteX3-23" fmla="*/ 0 w 9634127"/>
              <a:gd name="connsiteY3-24" fmla="*/ 20352 h 6878352"/>
              <a:gd name="connsiteX0-25" fmla="*/ 0 w 9479582"/>
              <a:gd name="connsiteY0-26" fmla="*/ 56230 h 6914230"/>
              <a:gd name="connsiteX1-27" fmla="*/ 9479582 w 9479582"/>
              <a:gd name="connsiteY1-28" fmla="*/ 6914230 h 6914230"/>
              <a:gd name="connsiteX2-29" fmla="*/ 0 w 9479582"/>
              <a:gd name="connsiteY2-30" fmla="*/ 6914230 h 6914230"/>
              <a:gd name="connsiteX3-31" fmla="*/ 0 w 9479582"/>
              <a:gd name="connsiteY3-32" fmla="*/ 56230 h 6914230"/>
            </a:gdLst>
            <a:ahLst/>
            <a:cxnLst>
              <a:cxn ang="0">
                <a:pos x="connsiteX0-25" y="connsiteY0-26"/>
              </a:cxn>
              <a:cxn ang="0">
                <a:pos x="connsiteX1-27" y="connsiteY1-28"/>
              </a:cxn>
              <a:cxn ang="0">
                <a:pos x="connsiteX2-29" y="connsiteY2-30"/>
              </a:cxn>
              <a:cxn ang="0">
                <a:pos x="connsiteX3-31" y="connsiteY3-32"/>
              </a:cxn>
            </a:cxnLst>
            <a:rect l="l" t="t" r="r" b="b"/>
            <a:pathLst>
              <a:path w="9479582" h="6914230">
                <a:moveTo>
                  <a:pt x="0" y="56230"/>
                </a:moveTo>
                <a:cubicBezTo>
                  <a:pt x="7983653" y="-599752"/>
                  <a:pt x="9460486" y="4654734"/>
                  <a:pt x="9479582" y="6914230"/>
                </a:cubicBezTo>
                <a:lnTo>
                  <a:pt x="0" y="6914230"/>
                </a:lnTo>
                <a:lnTo>
                  <a:pt x="0" y="56230"/>
                </a:lnTo>
                <a:close/>
              </a:path>
            </a:pathLst>
          </a:custGeom>
          <a:solidFill>
            <a:srgbClr val="F6F5F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3" name="等腰三角形 2"/>
          <p:cNvSpPr/>
          <p:nvPr/>
        </p:nvSpPr>
        <p:spPr>
          <a:xfrm rot="16200000">
            <a:off x="10383838" y="-112712"/>
            <a:ext cx="1719263" cy="1944688"/>
          </a:xfrm>
          <a:custGeom>
            <a:avLst/>
            <a:gdLst>
              <a:gd name="connsiteX0" fmla="*/ 0 w 1718509"/>
              <a:gd name="connsiteY0" fmla="*/ 1944216 h 1944216"/>
              <a:gd name="connsiteX1" fmla="*/ 1718509 w 1718509"/>
              <a:gd name="connsiteY1" fmla="*/ 0 h 1944216"/>
              <a:gd name="connsiteX2" fmla="*/ 1718509 w 1718509"/>
              <a:gd name="connsiteY2" fmla="*/ 1944216 h 1944216"/>
              <a:gd name="connsiteX3" fmla="*/ 0 w 1718509"/>
              <a:gd name="connsiteY3" fmla="*/ 1944216 h 1944216"/>
              <a:gd name="connsiteX0-1" fmla="*/ 0 w 1718509"/>
              <a:gd name="connsiteY0-2" fmla="*/ 1944216 h 1944216"/>
              <a:gd name="connsiteX1-3" fmla="*/ 1718509 w 1718509"/>
              <a:gd name="connsiteY1-4" fmla="*/ 0 h 1944216"/>
              <a:gd name="connsiteX2-5" fmla="*/ 1718509 w 1718509"/>
              <a:gd name="connsiteY2-6" fmla="*/ 1944216 h 1944216"/>
              <a:gd name="connsiteX3-7" fmla="*/ 0 w 1718509"/>
              <a:gd name="connsiteY3-8" fmla="*/ 1944216 h 1944216"/>
              <a:gd name="connsiteX0-9" fmla="*/ 0 w 1718509"/>
              <a:gd name="connsiteY0-10" fmla="*/ 1944216 h 1944216"/>
              <a:gd name="connsiteX1-11" fmla="*/ 1718509 w 1718509"/>
              <a:gd name="connsiteY1-12" fmla="*/ 0 h 1944216"/>
              <a:gd name="connsiteX2-13" fmla="*/ 1718509 w 1718509"/>
              <a:gd name="connsiteY2-14" fmla="*/ 1944216 h 1944216"/>
              <a:gd name="connsiteX3-15" fmla="*/ 0 w 1718509"/>
              <a:gd name="connsiteY3-16" fmla="*/ 1944216 h 1944216"/>
              <a:gd name="connsiteX0-17" fmla="*/ 0 w 1718509"/>
              <a:gd name="connsiteY0-18" fmla="*/ 1944216 h 1944216"/>
              <a:gd name="connsiteX1-19" fmla="*/ 1718509 w 1718509"/>
              <a:gd name="connsiteY1-20" fmla="*/ 0 h 1944216"/>
              <a:gd name="connsiteX2-21" fmla="*/ 1718509 w 1718509"/>
              <a:gd name="connsiteY2-22" fmla="*/ 1944216 h 1944216"/>
              <a:gd name="connsiteX3-23" fmla="*/ 0 w 1718509"/>
              <a:gd name="connsiteY3-24" fmla="*/ 1944216 h 1944216"/>
              <a:gd name="connsiteX0-25" fmla="*/ 0 w 1718509"/>
              <a:gd name="connsiteY0-26" fmla="*/ 1944216 h 1944216"/>
              <a:gd name="connsiteX1-27" fmla="*/ 1718509 w 1718509"/>
              <a:gd name="connsiteY1-28" fmla="*/ 0 h 1944216"/>
              <a:gd name="connsiteX2-29" fmla="*/ 1718509 w 1718509"/>
              <a:gd name="connsiteY2-30" fmla="*/ 1944216 h 1944216"/>
              <a:gd name="connsiteX3-31" fmla="*/ 0 w 1718509"/>
              <a:gd name="connsiteY3-32" fmla="*/ 1944216 h 1944216"/>
              <a:gd name="connsiteX0-33" fmla="*/ 0 w 1718509"/>
              <a:gd name="connsiteY0-34" fmla="*/ 1944216 h 1944216"/>
              <a:gd name="connsiteX1-35" fmla="*/ 1718509 w 1718509"/>
              <a:gd name="connsiteY1-36" fmla="*/ 0 h 1944216"/>
              <a:gd name="connsiteX2-37" fmla="*/ 1718509 w 1718509"/>
              <a:gd name="connsiteY2-38" fmla="*/ 1944216 h 1944216"/>
              <a:gd name="connsiteX3-39" fmla="*/ 0 w 1718509"/>
              <a:gd name="connsiteY3-40" fmla="*/ 1944216 h 1944216"/>
              <a:gd name="connsiteX0-41" fmla="*/ 0 w 1718509"/>
              <a:gd name="connsiteY0-42" fmla="*/ 1944216 h 1944216"/>
              <a:gd name="connsiteX1-43" fmla="*/ 1718509 w 1718509"/>
              <a:gd name="connsiteY1-44" fmla="*/ 0 h 1944216"/>
              <a:gd name="connsiteX2-45" fmla="*/ 1718509 w 1718509"/>
              <a:gd name="connsiteY2-46" fmla="*/ 1944216 h 1944216"/>
              <a:gd name="connsiteX3-47" fmla="*/ 0 w 1718509"/>
              <a:gd name="connsiteY3-48" fmla="*/ 1944216 h 1944216"/>
              <a:gd name="connsiteX0-49" fmla="*/ 0 w 1718509"/>
              <a:gd name="connsiteY0-50" fmla="*/ 1944216 h 1944216"/>
              <a:gd name="connsiteX1-51" fmla="*/ 1718509 w 1718509"/>
              <a:gd name="connsiteY1-52" fmla="*/ 0 h 1944216"/>
              <a:gd name="connsiteX2-53" fmla="*/ 1718509 w 1718509"/>
              <a:gd name="connsiteY2-54" fmla="*/ 1944216 h 1944216"/>
              <a:gd name="connsiteX3-55" fmla="*/ 0 w 1718509"/>
              <a:gd name="connsiteY3-56" fmla="*/ 1944216 h 1944216"/>
            </a:gdLst>
            <a:ahLst/>
            <a:cxnLst>
              <a:cxn ang="0">
                <a:pos x="connsiteX0-49" y="connsiteY0-50"/>
              </a:cxn>
              <a:cxn ang="0">
                <a:pos x="connsiteX1-51" y="connsiteY1-52"/>
              </a:cxn>
              <a:cxn ang="0">
                <a:pos x="connsiteX2-53" y="connsiteY2-54"/>
              </a:cxn>
              <a:cxn ang="0">
                <a:pos x="connsiteX3-55" y="connsiteY3-56"/>
              </a:cxn>
            </a:cxnLst>
            <a:rect l="l" t="t" r="r" b="b"/>
            <a:pathLst>
              <a:path w="1718509" h="1944216">
                <a:moveTo>
                  <a:pt x="0" y="1944216"/>
                </a:moveTo>
                <a:cubicBezTo>
                  <a:pt x="82506" y="1123874"/>
                  <a:pt x="854125" y="91489"/>
                  <a:pt x="1718509" y="0"/>
                </a:cubicBezTo>
                <a:lnTo>
                  <a:pt x="1718509" y="1944216"/>
                </a:lnTo>
                <a:lnTo>
                  <a:pt x="0" y="1944216"/>
                </a:lnTo>
                <a:close/>
              </a:path>
            </a:pathLst>
          </a:custGeom>
          <a:solidFill>
            <a:srgbClr val="F6F5F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300" normalizeH="0" baseline="0" noProof="0">
              <a:ln>
                <a:noFill/>
              </a:ln>
              <a:solidFill>
                <a:schemeClr val="lt1"/>
              </a:solidFill>
              <a:effectLst/>
              <a:uLnTx/>
              <a:uFillTx/>
              <a:latin typeface="Impact" panose="020B0806030902050204" pitchFamily="34" charset="0"/>
              <a:ea typeface="+mn-ea"/>
              <a:cs typeface="+mn-cs"/>
            </a:endParaRPr>
          </a:p>
        </p:txBody>
      </p:sp>
      <p:sp>
        <p:nvSpPr>
          <p:cNvPr id="31" name="Round Diagonal Corner Rectangle 57"/>
          <p:cNvSpPr/>
          <p:nvPr/>
        </p:nvSpPr>
        <p:spPr>
          <a:xfrm>
            <a:off x="8074025" y="655638"/>
            <a:ext cx="3506788" cy="3506788"/>
          </a:xfrm>
          <a:prstGeom prst="round2DiagRect">
            <a:avLst>
              <a:gd name="adj1" fmla="val 50000"/>
              <a:gd name="adj2" fmla="val 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bg-BG" sz="1800" b="0" i="0" u="none" strike="noStrike" kern="1200" cap="none" spc="300" normalizeH="0" baseline="0" noProof="0">
              <a:ln>
                <a:noFill/>
              </a:ln>
              <a:solidFill>
                <a:schemeClr val="lt1"/>
              </a:solidFill>
              <a:effectLst/>
              <a:uLnTx/>
              <a:uFillTx/>
              <a:latin typeface="Impact" panose="020B0806030902050204" pitchFamily="34" charset="0"/>
              <a:ea typeface="+mn-ea"/>
              <a:cs typeface="+mn-cs"/>
            </a:endParaRPr>
          </a:p>
        </p:txBody>
      </p:sp>
      <p:sp>
        <p:nvSpPr>
          <p:cNvPr id="32" name="Round Diagonal Corner Rectangle 4"/>
          <p:cNvSpPr/>
          <p:nvPr/>
        </p:nvSpPr>
        <p:spPr>
          <a:xfrm>
            <a:off x="8615363" y="765175"/>
            <a:ext cx="2832100" cy="2832100"/>
          </a:xfrm>
          <a:prstGeom prst="round2DiagRect">
            <a:avLst>
              <a:gd name="adj1" fmla="val 50000"/>
              <a:gd name="adj2" fmla="val 0"/>
            </a:avLst>
          </a:pr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bg-BG" sz="1800" b="0" i="0" u="none" strike="noStrike" kern="1200" cap="none" spc="300" normalizeH="0" baseline="0" noProof="0">
              <a:ln>
                <a:noFill/>
              </a:ln>
              <a:solidFill>
                <a:schemeClr val="lt1"/>
              </a:solidFill>
              <a:effectLst/>
              <a:uLnTx/>
              <a:uFillTx/>
              <a:latin typeface="Impact" panose="020B0806030902050204" pitchFamily="34" charset="0"/>
              <a:ea typeface="+mn-ea"/>
              <a:cs typeface="+mn-cs"/>
            </a:endParaRPr>
          </a:p>
        </p:txBody>
      </p:sp>
      <p:sp>
        <p:nvSpPr>
          <p:cNvPr id="33" name="TextBox 59"/>
          <p:cNvSpPr/>
          <p:nvPr/>
        </p:nvSpPr>
        <p:spPr>
          <a:xfrm flipH="1">
            <a:off x="7535863" y="2133600"/>
            <a:ext cx="4895850" cy="519113"/>
          </a:xfrm>
          <a:prstGeom prst="rect">
            <a:avLst/>
          </a:prstGeom>
          <a:noFill/>
          <a:ln w="9525">
            <a:noFill/>
          </a:ln>
        </p:spPr>
        <p:txBody>
          <a:bodyPr>
            <a:spAutoFit/>
          </a:bodyPr>
          <a:p>
            <a:pPr algn="ctr" eaLnBrk="0" hangingPunct="0"/>
            <a:r>
              <a:rPr lang="zh-CN" altLang="en-US" sz="2800" dirty="0">
                <a:solidFill>
                  <a:schemeClr val="bg1"/>
                </a:solidFill>
                <a:latin typeface="Impact" panose="020B0806030902050204" pitchFamily="34" charset="0"/>
                <a:ea typeface="微软雅黑" panose="020B0503020204020204" pitchFamily="34" charset="-122"/>
                <a:sym typeface="方正兰亭黑_GBK"/>
              </a:rPr>
              <a:t>课程目录 </a:t>
            </a:r>
            <a:r>
              <a:rPr lang="en-US" altLang="zh-CN" sz="2800" dirty="0">
                <a:solidFill>
                  <a:schemeClr val="bg1"/>
                </a:solidFill>
                <a:latin typeface="Impact" panose="020B0806030902050204" pitchFamily="34" charset="0"/>
                <a:ea typeface="微软雅黑" panose="020B0503020204020204" pitchFamily="34" charset="-122"/>
                <a:sym typeface="方正兰亭黑_GBK"/>
              </a:rPr>
              <a:t> </a:t>
            </a:r>
            <a:r>
              <a:rPr lang="en-US" altLang="zh-CN" sz="2800" dirty="0">
                <a:solidFill>
                  <a:schemeClr val="bg1"/>
                </a:solidFill>
                <a:latin typeface="Impact" panose="020B0806030902050204" pitchFamily="34" charset="0"/>
                <a:ea typeface="Arial Unicode MS" panose="020B0604020202020204" pitchFamily="34" charset="-122"/>
                <a:sym typeface="方正兰亭黑_GBK"/>
              </a:rPr>
              <a:t>Contents</a:t>
            </a:r>
            <a:endParaRPr lang="en-US" altLang="zh-CN" sz="2800" dirty="0">
              <a:solidFill>
                <a:schemeClr val="bg1"/>
              </a:solidFill>
              <a:latin typeface="Impact" panose="020B0806030902050204" pitchFamily="34" charset="0"/>
              <a:ea typeface="Arial Unicode MS" panose="020B0604020202020204" pitchFamily="34" charset="-122"/>
              <a:sym typeface="方正兰亭黑_GBK"/>
            </a:endParaRPr>
          </a:p>
        </p:txBody>
      </p:sp>
      <p:sp>
        <p:nvSpPr>
          <p:cNvPr id="34" name="Rectangle 28"/>
          <p:cNvSpPr/>
          <p:nvPr/>
        </p:nvSpPr>
        <p:spPr>
          <a:xfrm>
            <a:off x="1558925" y="2349500"/>
            <a:ext cx="4103688" cy="358775"/>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Agency FB" panose="020B0503020202020204" pitchFamily="34" charset="0"/>
              <a:ea typeface="+mn-ea"/>
              <a:cs typeface="+mn-cs"/>
            </a:endParaRPr>
          </a:p>
        </p:txBody>
      </p:sp>
      <p:grpSp>
        <p:nvGrpSpPr>
          <p:cNvPr id="5" name="Group 29"/>
          <p:cNvGrpSpPr/>
          <p:nvPr/>
        </p:nvGrpSpPr>
        <p:grpSpPr>
          <a:xfrm>
            <a:off x="1487488" y="2349500"/>
            <a:ext cx="787400" cy="396875"/>
            <a:chOff x="7085761" y="3530558"/>
            <a:chExt cx="716891" cy="360875"/>
          </a:xfrm>
        </p:grpSpPr>
        <p:sp>
          <p:nvSpPr>
            <p:cNvPr id="65" name="Rectangle 30"/>
            <p:cNvSpPr/>
            <p:nvPr/>
          </p:nvSpPr>
          <p:spPr>
            <a:xfrm>
              <a:off x="7104550" y="3530558"/>
              <a:ext cx="698102" cy="327675"/>
            </a:xfrm>
            <a:prstGeom prst="rect">
              <a:avLst/>
            </a:pr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n-US" sz="1800" b="0" i="0" u="none" strike="noStrike" kern="1200" cap="none" spc="300" normalizeH="0" baseline="0" noProof="0" dirty="0">
                <a:ln>
                  <a:noFill/>
                </a:ln>
                <a:solidFill>
                  <a:srgbClr val="FFFFFF"/>
                </a:solidFill>
                <a:effectLst/>
                <a:uLnTx/>
                <a:uFillTx/>
                <a:latin typeface="Impact" panose="020B0806030902050204" pitchFamily="34" charset="0"/>
                <a:ea typeface="+mn-ea"/>
                <a:cs typeface="+mn-cs"/>
              </a:endParaRPr>
            </a:p>
          </p:txBody>
        </p:sp>
        <p:sp>
          <p:nvSpPr>
            <p:cNvPr id="66" name="Content Placeholder 2"/>
            <p:cNvSpPr txBox="1"/>
            <p:nvPr/>
          </p:nvSpPr>
          <p:spPr>
            <a:xfrm>
              <a:off x="7085761" y="3532002"/>
              <a:ext cx="716891" cy="359431"/>
            </a:xfrm>
            <a:prstGeom prst="rect">
              <a:avLst/>
            </a:prstGeom>
            <a:noFill/>
          </p:spPr>
          <p:txBody>
            <a:bodyPr lIns="121920" tIns="60960" rIns="121920" bIns="6096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ts val="0"/>
                </a:spcAft>
                <a:buClrTx/>
                <a:buSzTx/>
                <a:buFont typeface="Arial" panose="020B0604020202020204" pitchFamily="34" charset="0"/>
                <a:buNone/>
                <a:defRPr/>
              </a:pPr>
              <a:r>
                <a:rPr kumimoji="0" lang="en-US" sz="1800" b="0" i="0" u="none" strike="noStrike" kern="1200" cap="none" spc="30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cs"/>
                </a:rPr>
                <a:t>01</a:t>
              </a:r>
              <a:endParaRPr kumimoji="0" lang="en-US" sz="1800" b="0" i="0" u="none" strike="noStrike" kern="1200" cap="none" spc="30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cs"/>
              </a:endParaRPr>
            </a:p>
          </p:txBody>
        </p:sp>
      </p:grpSp>
      <p:sp>
        <p:nvSpPr>
          <p:cNvPr id="67" name="TextBox 59"/>
          <p:cNvSpPr/>
          <p:nvPr/>
        </p:nvSpPr>
        <p:spPr>
          <a:xfrm flipH="1">
            <a:off x="2422525" y="2349500"/>
            <a:ext cx="2825750" cy="396875"/>
          </a:xfrm>
          <a:prstGeom prst="rect">
            <a:avLst/>
          </a:prstGeom>
          <a:noFill/>
          <a:ln w="9525">
            <a:noFill/>
          </a:ln>
        </p:spPr>
        <p:txBody>
          <a:bodyPr>
            <a:spAutoFit/>
          </a:bodyPr>
          <a:p>
            <a:pPr algn="ctr" eaLnBrk="0" hangingPunct="0">
              <a:buNone/>
            </a:pPr>
            <a:r>
              <a:rPr lang="zh-CN" altLang="en-US" sz="2000" b="1" dirty="0">
                <a:solidFill>
                  <a:srgbClr val="6BDBCF"/>
                </a:solidFill>
                <a:latin typeface="微软雅黑" panose="020B0503020204020204" pitchFamily="34" charset="-122"/>
                <a:ea typeface="微软雅黑" panose="020B0503020204020204" pitchFamily="34" charset="-122"/>
                <a:sym typeface="方正兰亭黑_GBK"/>
              </a:rPr>
              <a:t>涉税业务处理基础</a:t>
            </a:r>
            <a:endParaRPr lang="en-US" altLang="zh-CN" sz="2000" b="1" dirty="0">
              <a:solidFill>
                <a:srgbClr val="6BDBCF"/>
              </a:solidFill>
              <a:latin typeface="微软雅黑" panose="020B0503020204020204" pitchFamily="34" charset="-122"/>
              <a:ea typeface="微软雅黑" panose="020B0503020204020204" pitchFamily="34" charset="-122"/>
              <a:sym typeface="方正兰亭黑_GBK"/>
            </a:endParaRPr>
          </a:p>
        </p:txBody>
      </p:sp>
      <p:sp>
        <p:nvSpPr>
          <p:cNvPr id="68" name="Rectangle 28"/>
          <p:cNvSpPr/>
          <p:nvPr/>
        </p:nvSpPr>
        <p:spPr>
          <a:xfrm>
            <a:off x="1558925" y="2997200"/>
            <a:ext cx="4117975" cy="360363"/>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Agency FB" panose="020B0503020202020204" pitchFamily="34" charset="0"/>
              <a:ea typeface="+mn-ea"/>
              <a:cs typeface="+mn-cs"/>
            </a:endParaRPr>
          </a:p>
        </p:txBody>
      </p:sp>
      <p:grpSp>
        <p:nvGrpSpPr>
          <p:cNvPr id="6" name="Group 29"/>
          <p:cNvGrpSpPr/>
          <p:nvPr/>
        </p:nvGrpSpPr>
        <p:grpSpPr>
          <a:xfrm>
            <a:off x="1517650" y="2989263"/>
            <a:ext cx="788988" cy="400050"/>
            <a:chOff x="7085761" y="3511373"/>
            <a:chExt cx="716891" cy="363736"/>
          </a:xfrm>
        </p:grpSpPr>
        <p:sp>
          <p:nvSpPr>
            <p:cNvPr id="70" name="Rectangle 30"/>
            <p:cNvSpPr/>
            <p:nvPr/>
          </p:nvSpPr>
          <p:spPr>
            <a:xfrm>
              <a:off x="7104513" y="3530137"/>
              <a:ext cx="698139" cy="327652"/>
            </a:xfrm>
            <a:prstGeom prst="rect">
              <a:avLst/>
            </a:prstGeom>
            <a:solidFill>
              <a:srgbClr val="56B1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n-US" sz="1800" b="0" i="0" u="none" strike="noStrike" kern="1200" cap="none" spc="300" normalizeH="0" baseline="0" noProof="0" dirty="0">
                <a:ln>
                  <a:noFill/>
                </a:ln>
                <a:solidFill>
                  <a:srgbClr val="FFFFFF"/>
                </a:solidFill>
                <a:effectLst/>
                <a:uLnTx/>
                <a:uFillTx/>
                <a:latin typeface="Impact" panose="020B0806030902050204" pitchFamily="34" charset="0"/>
                <a:ea typeface="+mn-ea"/>
                <a:cs typeface="+mn-cs"/>
              </a:endParaRPr>
            </a:p>
          </p:txBody>
        </p:sp>
        <p:sp>
          <p:nvSpPr>
            <p:cNvPr id="71" name="Content Placeholder 2"/>
            <p:cNvSpPr txBox="1"/>
            <p:nvPr/>
          </p:nvSpPr>
          <p:spPr>
            <a:xfrm>
              <a:off x="7085761" y="3511373"/>
              <a:ext cx="716891" cy="363736"/>
            </a:xfrm>
            <a:prstGeom prst="rect">
              <a:avLst/>
            </a:prstGeom>
            <a:noFill/>
          </p:spPr>
          <p:txBody>
            <a:bodyPr lIns="121920" tIns="60960" rIns="121920" bIns="6096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ts val="0"/>
                </a:spcAft>
                <a:buClrTx/>
                <a:buSzTx/>
                <a:buFont typeface="Arial" panose="020B0604020202020204" pitchFamily="34" charset="0"/>
                <a:buNone/>
                <a:defRPr/>
              </a:pPr>
              <a:r>
                <a:rPr kumimoji="0" lang="en-US" sz="1800" b="0" i="0" u="none" strike="noStrike" kern="1200" cap="none" spc="30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cs"/>
                </a:rPr>
                <a:t>02</a:t>
              </a:r>
              <a:endParaRPr kumimoji="0" lang="en-US" sz="1800" b="0" i="0" u="none" strike="noStrike" kern="1200" cap="none" spc="30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cs"/>
              </a:endParaRPr>
            </a:p>
          </p:txBody>
        </p:sp>
      </p:grpSp>
      <p:sp>
        <p:nvSpPr>
          <p:cNvPr id="72" name="TextBox 59"/>
          <p:cNvSpPr/>
          <p:nvPr/>
        </p:nvSpPr>
        <p:spPr>
          <a:xfrm flipH="1">
            <a:off x="2433638" y="2997200"/>
            <a:ext cx="2825750" cy="396875"/>
          </a:xfrm>
          <a:prstGeom prst="rect">
            <a:avLst/>
          </a:prstGeom>
          <a:noFill/>
          <a:ln w="9525">
            <a:noFill/>
          </a:ln>
        </p:spPr>
        <p:txBody>
          <a:bodyPr>
            <a:spAutoFit/>
          </a:bodyPr>
          <a:p>
            <a:pPr algn="ctr" eaLnBrk="0" hangingPunct="0">
              <a:buNone/>
            </a:pPr>
            <a:r>
              <a:rPr lang="zh-CN" altLang="en-US" sz="2000" b="1" dirty="0">
                <a:solidFill>
                  <a:srgbClr val="6BDBCF"/>
                </a:solidFill>
                <a:latin typeface="微软雅黑" panose="020B0503020204020204" pitchFamily="34" charset="-122"/>
                <a:ea typeface="微软雅黑" panose="020B0503020204020204" pitchFamily="34" charset="-122"/>
                <a:sym typeface="方正兰亭黑_GBK"/>
              </a:rPr>
              <a:t>增值税核算及申报</a:t>
            </a:r>
            <a:endParaRPr lang="en-US" altLang="zh-CN" sz="2000" b="1" dirty="0">
              <a:solidFill>
                <a:srgbClr val="6BDBCF"/>
              </a:solidFill>
              <a:latin typeface="微软雅黑" panose="020B0503020204020204" pitchFamily="34" charset="-122"/>
              <a:ea typeface="微软雅黑" panose="020B0503020204020204" pitchFamily="34" charset="-122"/>
              <a:sym typeface="方正兰亭黑_GBK"/>
            </a:endParaRPr>
          </a:p>
        </p:txBody>
      </p:sp>
      <p:sp>
        <p:nvSpPr>
          <p:cNvPr id="73" name="Rectangle 28"/>
          <p:cNvSpPr/>
          <p:nvPr/>
        </p:nvSpPr>
        <p:spPr>
          <a:xfrm>
            <a:off x="1528763" y="3624263"/>
            <a:ext cx="4119563" cy="360363"/>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Agency FB" panose="020B0503020202020204" pitchFamily="34" charset="0"/>
              <a:ea typeface="+mn-ea"/>
              <a:cs typeface="+mn-cs"/>
            </a:endParaRPr>
          </a:p>
        </p:txBody>
      </p:sp>
      <p:grpSp>
        <p:nvGrpSpPr>
          <p:cNvPr id="7" name="Group 29"/>
          <p:cNvGrpSpPr/>
          <p:nvPr/>
        </p:nvGrpSpPr>
        <p:grpSpPr>
          <a:xfrm>
            <a:off x="1509713" y="3605213"/>
            <a:ext cx="788987" cy="400050"/>
            <a:chOff x="7085761" y="3506811"/>
            <a:chExt cx="716891" cy="363736"/>
          </a:xfrm>
        </p:grpSpPr>
        <p:sp>
          <p:nvSpPr>
            <p:cNvPr id="75" name="Rectangle 30"/>
            <p:cNvSpPr/>
            <p:nvPr/>
          </p:nvSpPr>
          <p:spPr>
            <a:xfrm>
              <a:off x="7104512" y="3529905"/>
              <a:ext cx="698140" cy="329094"/>
            </a:xfrm>
            <a:prstGeom prst="rect">
              <a:avLst/>
            </a:pr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n-US" sz="1800" b="0" i="0" u="none" strike="noStrike" kern="1200" cap="none" spc="300" normalizeH="0" baseline="0" noProof="0" dirty="0">
                <a:ln>
                  <a:noFill/>
                </a:ln>
                <a:solidFill>
                  <a:srgbClr val="FFFFFF"/>
                </a:solidFill>
                <a:effectLst/>
                <a:uLnTx/>
                <a:uFillTx/>
                <a:latin typeface="Impact" panose="020B0806030902050204" pitchFamily="34" charset="0"/>
                <a:ea typeface="+mn-ea"/>
                <a:cs typeface="+mn-cs"/>
              </a:endParaRPr>
            </a:p>
          </p:txBody>
        </p:sp>
        <p:sp>
          <p:nvSpPr>
            <p:cNvPr id="76" name="Content Placeholder 2"/>
            <p:cNvSpPr txBox="1"/>
            <p:nvPr/>
          </p:nvSpPr>
          <p:spPr>
            <a:xfrm>
              <a:off x="7085761" y="3506811"/>
              <a:ext cx="716891" cy="363736"/>
            </a:xfrm>
            <a:prstGeom prst="rect">
              <a:avLst/>
            </a:prstGeom>
            <a:noFill/>
          </p:spPr>
          <p:txBody>
            <a:bodyPr lIns="121920" tIns="60960" rIns="121920" bIns="6096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ts val="0"/>
                </a:spcAft>
                <a:buClrTx/>
                <a:buSzTx/>
                <a:buFont typeface="Arial" panose="020B0604020202020204" pitchFamily="34" charset="0"/>
                <a:buNone/>
                <a:defRPr/>
              </a:pPr>
              <a:r>
                <a:rPr kumimoji="0" lang="en-US" sz="1800" b="0" i="0" u="none" strike="noStrike" kern="1200" cap="none" spc="30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cs"/>
                </a:rPr>
                <a:t>03</a:t>
              </a:r>
              <a:endParaRPr kumimoji="0" lang="en-US" sz="1800" b="0" i="0" u="none" strike="noStrike" kern="1200" cap="none" spc="30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cs"/>
              </a:endParaRPr>
            </a:p>
          </p:txBody>
        </p:sp>
      </p:grpSp>
      <p:sp>
        <p:nvSpPr>
          <p:cNvPr id="78" name="Rectangle 28"/>
          <p:cNvSpPr/>
          <p:nvPr/>
        </p:nvSpPr>
        <p:spPr>
          <a:xfrm>
            <a:off x="1527175" y="4262438"/>
            <a:ext cx="4117975" cy="360363"/>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Agency FB" panose="020B0503020202020204" pitchFamily="34" charset="0"/>
              <a:ea typeface="+mn-ea"/>
              <a:cs typeface="+mn-cs"/>
            </a:endParaRPr>
          </a:p>
        </p:txBody>
      </p:sp>
      <p:grpSp>
        <p:nvGrpSpPr>
          <p:cNvPr id="8" name="Group 29"/>
          <p:cNvGrpSpPr/>
          <p:nvPr/>
        </p:nvGrpSpPr>
        <p:grpSpPr>
          <a:xfrm>
            <a:off x="1506538" y="4252913"/>
            <a:ext cx="788987" cy="400050"/>
            <a:chOff x="7085761" y="3522578"/>
            <a:chExt cx="716891" cy="363736"/>
          </a:xfrm>
        </p:grpSpPr>
        <p:sp>
          <p:nvSpPr>
            <p:cNvPr id="2" name="Rectangle 30"/>
            <p:cNvSpPr/>
            <p:nvPr/>
          </p:nvSpPr>
          <p:spPr>
            <a:xfrm>
              <a:off x="7104512" y="3531238"/>
              <a:ext cx="698140" cy="327651"/>
            </a:xfrm>
            <a:prstGeom prst="rect">
              <a:avLst/>
            </a:prstGeom>
            <a:solidFill>
              <a:srgbClr val="56B1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n-US" sz="1800" b="0" i="0" u="none" strike="noStrike" kern="1200" cap="none" spc="300" normalizeH="0" baseline="0" noProof="0" dirty="0">
                <a:ln>
                  <a:noFill/>
                </a:ln>
                <a:solidFill>
                  <a:srgbClr val="FFFFFF"/>
                </a:solidFill>
                <a:effectLst/>
                <a:uLnTx/>
                <a:uFillTx/>
                <a:latin typeface="Impact" panose="020B0806030902050204" pitchFamily="34" charset="0"/>
                <a:ea typeface="+mn-ea"/>
                <a:cs typeface="+mn-cs"/>
              </a:endParaRPr>
            </a:p>
          </p:txBody>
        </p:sp>
        <p:sp>
          <p:nvSpPr>
            <p:cNvPr id="3" name="Content Placeholder 2"/>
            <p:cNvSpPr txBox="1"/>
            <p:nvPr/>
          </p:nvSpPr>
          <p:spPr>
            <a:xfrm>
              <a:off x="7085761" y="3522578"/>
              <a:ext cx="716891" cy="363736"/>
            </a:xfrm>
            <a:prstGeom prst="rect">
              <a:avLst/>
            </a:prstGeom>
            <a:noFill/>
          </p:spPr>
          <p:txBody>
            <a:bodyPr lIns="121920" tIns="60960" rIns="121920" bIns="6096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ts val="0"/>
                </a:spcAft>
                <a:buClrTx/>
                <a:buSzTx/>
                <a:buFont typeface="Arial" panose="020B0604020202020204" pitchFamily="34" charset="0"/>
                <a:buNone/>
                <a:defRPr/>
              </a:pPr>
              <a:r>
                <a:rPr kumimoji="0" lang="en-US" sz="1800" b="0" i="0" u="none" strike="noStrike" kern="1200" cap="none" spc="30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cs"/>
                </a:rPr>
                <a:t>04</a:t>
              </a:r>
              <a:endParaRPr kumimoji="0" lang="en-US" sz="1800" b="0" i="0" u="none" strike="noStrike" kern="1200" cap="none" spc="30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cs"/>
              </a:endParaRPr>
            </a:p>
          </p:txBody>
        </p:sp>
      </p:grpSp>
      <p:sp>
        <p:nvSpPr>
          <p:cNvPr id="82" name="TextBox 59"/>
          <p:cNvSpPr/>
          <p:nvPr/>
        </p:nvSpPr>
        <p:spPr>
          <a:xfrm flipH="1">
            <a:off x="2451100" y="3643313"/>
            <a:ext cx="2825750" cy="396875"/>
          </a:xfrm>
          <a:prstGeom prst="rect">
            <a:avLst/>
          </a:prstGeom>
          <a:noFill/>
          <a:ln w="9525">
            <a:noFill/>
          </a:ln>
        </p:spPr>
        <p:txBody>
          <a:bodyPr>
            <a:spAutoFit/>
          </a:bodyPr>
          <a:p>
            <a:pPr algn="ctr" eaLnBrk="0" hangingPunct="0">
              <a:buNone/>
            </a:pPr>
            <a:r>
              <a:rPr lang="zh-CN" altLang="en-US" sz="2000" b="1" dirty="0">
                <a:solidFill>
                  <a:srgbClr val="6BDBCF"/>
                </a:solidFill>
                <a:latin typeface="微软雅黑" panose="020B0503020204020204" pitchFamily="34" charset="-122"/>
                <a:ea typeface="微软雅黑" panose="020B0503020204020204" pitchFamily="34" charset="-122"/>
                <a:sym typeface="方正兰亭黑_GBK"/>
              </a:rPr>
              <a:t>企业所得税核算及申报</a:t>
            </a:r>
            <a:endParaRPr lang="en-US" altLang="zh-CN" sz="2000" b="1" dirty="0">
              <a:solidFill>
                <a:srgbClr val="6BDBCF"/>
              </a:solidFill>
              <a:latin typeface="微软雅黑" panose="020B0503020204020204" pitchFamily="34" charset="-122"/>
              <a:ea typeface="微软雅黑" panose="020B0503020204020204" pitchFamily="34" charset="-122"/>
              <a:sym typeface="方正兰亭黑_GBK"/>
            </a:endParaRPr>
          </a:p>
        </p:txBody>
      </p:sp>
      <p:sp>
        <p:nvSpPr>
          <p:cNvPr id="83" name="Rectangle 28"/>
          <p:cNvSpPr/>
          <p:nvPr/>
        </p:nvSpPr>
        <p:spPr>
          <a:xfrm>
            <a:off x="1558925" y="4868863"/>
            <a:ext cx="4117975" cy="36195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Agency FB" panose="020B0503020202020204" pitchFamily="34" charset="0"/>
              <a:ea typeface="+mn-ea"/>
              <a:cs typeface="+mn-cs"/>
            </a:endParaRPr>
          </a:p>
        </p:txBody>
      </p:sp>
      <p:grpSp>
        <p:nvGrpSpPr>
          <p:cNvPr id="9" name="Group 29"/>
          <p:cNvGrpSpPr/>
          <p:nvPr/>
        </p:nvGrpSpPr>
        <p:grpSpPr>
          <a:xfrm>
            <a:off x="1524000" y="4894263"/>
            <a:ext cx="788988" cy="406400"/>
            <a:chOff x="7085761" y="3530558"/>
            <a:chExt cx="716891" cy="369457"/>
          </a:xfrm>
        </p:grpSpPr>
        <p:sp>
          <p:nvSpPr>
            <p:cNvPr id="85" name="Rectangle 30"/>
            <p:cNvSpPr/>
            <p:nvPr/>
          </p:nvSpPr>
          <p:spPr>
            <a:xfrm>
              <a:off x="7104513" y="3530558"/>
              <a:ext cx="698139" cy="327604"/>
            </a:xfrm>
            <a:prstGeom prst="rect">
              <a:avLst/>
            </a:prstGeom>
            <a:solidFill>
              <a:srgbClr val="6BDB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n-US" sz="1800" b="0" i="0" u="none" strike="noStrike" kern="1200" cap="none" spc="300" normalizeH="0" baseline="0" noProof="0" dirty="0">
                <a:ln>
                  <a:noFill/>
                </a:ln>
                <a:solidFill>
                  <a:srgbClr val="FFFFFF"/>
                </a:solidFill>
                <a:effectLst/>
                <a:uLnTx/>
                <a:uFillTx/>
                <a:latin typeface="Impact" panose="020B0806030902050204" pitchFamily="34" charset="0"/>
                <a:ea typeface="+mn-ea"/>
                <a:cs typeface="+mn-cs"/>
              </a:endParaRPr>
            </a:p>
          </p:txBody>
        </p:sp>
        <p:sp>
          <p:nvSpPr>
            <p:cNvPr id="86" name="Content Placeholder 2"/>
            <p:cNvSpPr txBox="1"/>
            <p:nvPr/>
          </p:nvSpPr>
          <p:spPr>
            <a:xfrm>
              <a:off x="7085761" y="3536331"/>
              <a:ext cx="716891" cy="363684"/>
            </a:xfrm>
            <a:prstGeom prst="rect">
              <a:avLst/>
            </a:prstGeom>
            <a:noFill/>
          </p:spPr>
          <p:txBody>
            <a:bodyPr lIns="121920" tIns="60960" rIns="121920" bIns="6096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ts val="0"/>
                </a:spcAft>
                <a:buClrTx/>
                <a:buSzTx/>
                <a:buFont typeface="Arial" panose="020B0604020202020204" pitchFamily="34" charset="0"/>
                <a:buNone/>
                <a:defRPr/>
              </a:pPr>
              <a:r>
                <a:rPr kumimoji="0" lang="en-US" sz="1800" b="0" i="0" u="none" strike="noStrike" kern="1200" cap="none" spc="30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cs"/>
                </a:rPr>
                <a:t>05</a:t>
              </a:r>
              <a:endParaRPr kumimoji="0" lang="en-US" sz="1800" b="0" i="0" u="none" strike="noStrike" kern="1200" cap="none" spc="30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cs"/>
              </a:endParaRPr>
            </a:p>
          </p:txBody>
        </p:sp>
      </p:grpSp>
      <p:sp>
        <p:nvSpPr>
          <p:cNvPr id="87" name="TextBox 59"/>
          <p:cNvSpPr/>
          <p:nvPr/>
        </p:nvSpPr>
        <p:spPr>
          <a:xfrm flipH="1">
            <a:off x="2439988" y="4879975"/>
            <a:ext cx="2825750" cy="396875"/>
          </a:xfrm>
          <a:prstGeom prst="rect">
            <a:avLst/>
          </a:prstGeom>
          <a:noFill/>
          <a:ln w="9525">
            <a:noFill/>
          </a:ln>
        </p:spPr>
        <p:txBody>
          <a:bodyPr>
            <a:spAutoFit/>
          </a:bodyPr>
          <a:p>
            <a:pPr algn="ctr" eaLnBrk="0" hangingPunct="0">
              <a:buNone/>
            </a:pPr>
            <a:r>
              <a:rPr lang="zh-CN" altLang="en-US" sz="2000" b="1" dirty="0">
                <a:solidFill>
                  <a:srgbClr val="6BDBCF"/>
                </a:solidFill>
                <a:latin typeface="微软雅黑" panose="020B0503020204020204" pitchFamily="34" charset="-122"/>
                <a:ea typeface="微软雅黑" panose="020B0503020204020204" pitchFamily="34" charset="-122"/>
                <a:sym typeface="方正兰亭黑_GBK"/>
              </a:rPr>
              <a:t>个人所得税核算及申报</a:t>
            </a:r>
            <a:endParaRPr lang="en-US" altLang="zh-CN" sz="2000" b="1" dirty="0">
              <a:solidFill>
                <a:srgbClr val="6BDBCF"/>
              </a:solidFill>
              <a:latin typeface="微软雅黑" panose="020B0503020204020204" pitchFamily="34" charset="-122"/>
              <a:ea typeface="微软雅黑" panose="020B0503020204020204" pitchFamily="34" charset="-122"/>
              <a:sym typeface="方正兰亭黑_GBK"/>
            </a:endParaRPr>
          </a:p>
        </p:txBody>
      </p:sp>
      <p:sp>
        <p:nvSpPr>
          <p:cNvPr id="4" name="Rectangle 28"/>
          <p:cNvSpPr/>
          <p:nvPr/>
        </p:nvSpPr>
        <p:spPr>
          <a:xfrm>
            <a:off x="1558925" y="5589588"/>
            <a:ext cx="4117975" cy="36195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    </a:t>
            </a:r>
            <a:r>
              <a:rPr kumimoji="0" lang="zh-CN" altLang="en-US" sz="2000" b="1" i="0" u="none" strike="noStrike" kern="1200" cap="none" spc="0" normalizeH="0" baseline="0" noProof="0">
                <a:ln>
                  <a:noFill/>
                </a:ln>
                <a:solidFill>
                  <a:srgbClr val="6BDBCF"/>
                </a:solidFill>
                <a:effectLst/>
                <a:uLnTx/>
                <a:uFillTx/>
                <a:latin typeface="微软雅黑" panose="020B0503020204020204" pitchFamily="34" charset="-122"/>
                <a:ea typeface="微软雅黑" panose="020B0503020204020204" pitchFamily="34" charset="-122"/>
                <a:cs typeface="+mn-cs"/>
              </a:rPr>
              <a:t>其他税种核算及申报</a:t>
            </a:r>
            <a:endParaRPr kumimoji="0" lang="zh-CN" altLang="en-US" sz="2000" b="1" i="0" u="none" strike="noStrike" kern="1200" cap="none" spc="0" normalizeH="0" baseline="0" noProof="0">
              <a:ln>
                <a:noFill/>
              </a:ln>
              <a:solidFill>
                <a:srgbClr val="6BDBCF"/>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29"/>
          <p:cNvGrpSpPr/>
          <p:nvPr/>
        </p:nvGrpSpPr>
        <p:grpSpPr>
          <a:xfrm>
            <a:off x="1487488" y="5589588"/>
            <a:ext cx="792162" cy="395287"/>
            <a:chOff x="7085761" y="3522578"/>
            <a:chExt cx="716891" cy="359406"/>
          </a:xfrm>
        </p:grpSpPr>
        <p:sp>
          <p:nvSpPr>
            <p:cNvPr id="80" name="Rectangle 30"/>
            <p:cNvSpPr/>
            <p:nvPr/>
          </p:nvSpPr>
          <p:spPr>
            <a:xfrm>
              <a:off x="7104437" y="3531238"/>
              <a:ext cx="698215" cy="327651"/>
            </a:xfrm>
            <a:prstGeom prst="rect">
              <a:avLst/>
            </a:prstGeom>
            <a:solidFill>
              <a:srgbClr val="56B1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en-US" sz="1800" b="0" i="0" u="none" strike="noStrike" kern="1200" cap="none" spc="300" normalizeH="0" baseline="0" noProof="0" dirty="0">
                <a:ln>
                  <a:noFill/>
                </a:ln>
                <a:solidFill>
                  <a:srgbClr val="FFFFFF"/>
                </a:solidFill>
                <a:effectLst/>
                <a:uLnTx/>
                <a:uFillTx/>
                <a:latin typeface="Impact" panose="020B0806030902050204" pitchFamily="34" charset="0"/>
                <a:ea typeface="+mn-ea"/>
                <a:cs typeface="+mn-cs"/>
              </a:endParaRPr>
            </a:p>
          </p:txBody>
        </p:sp>
        <p:sp>
          <p:nvSpPr>
            <p:cNvPr id="7194" name="Content Placeholder 2"/>
            <p:cNvSpPr txBox="1"/>
            <p:nvPr/>
          </p:nvSpPr>
          <p:spPr>
            <a:xfrm>
              <a:off x="7085761" y="3522578"/>
              <a:ext cx="716891" cy="359406"/>
            </a:xfrm>
            <a:prstGeom prst="rect">
              <a:avLst/>
            </a:prstGeom>
            <a:noFill/>
            <a:ln w="9525">
              <a:noFill/>
            </a:ln>
          </p:spPr>
          <p:txBody>
            <a:bodyPr lIns="121920" tIns="60960" rIns="121920" bIns="60960">
              <a:spAutoFit/>
            </a:bodyPr>
            <a:p>
              <a:pPr algn="ctr">
                <a:spcBef>
                  <a:spcPct val="20000"/>
                </a:spcBef>
              </a:pPr>
              <a:r>
                <a:rPr lang="en-US" altLang="zh-CN" dirty="0">
                  <a:solidFill>
                    <a:srgbClr val="FFFFFF"/>
                  </a:solidFill>
                  <a:latin typeface="Impact" panose="020B0806030902050204" pitchFamily="34" charset="0"/>
                  <a:ea typeface="微软雅黑" panose="020B0503020204020204" pitchFamily="34" charset="-122"/>
                </a:rPr>
                <a:t>06</a:t>
              </a:r>
              <a:endParaRPr lang="en-US" altLang="zh-CN" dirty="0">
                <a:solidFill>
                  <a:srgbClr val="FFFFFF"/>
                </a:solidFill>
                <a:latin typeface="Impact" panose="020B0806030902050204" pitchFamily="34" charset="0"/>
                <a:ea typeface="微软雅黑" panose="020B0503020204020204" pitchFamily="34" charset="-122"/>
              </a:endParaRPr>
            </a:p>
          </p:txBody>
        </p:sp>
      </p:grpSp>
      <p:sp>
        <p:nvSpPr>
          <p:cNvPr id="77" name="TextBox 59"/>
          <p:cNvSpPr/>
          <p:nvPr/>
        </p:nvSpPr>
        <p:spPr>
          <a:xfrm flipH="1">
            <a:off x="2451100" y="4214813"/>
            <a:ext cx="2825750" cy="396875"/>
          </a:xfrm>
          <a:prstGeom prst="rect">
            <a:avLst/>
          </a:prstGeom>
          <a:noFill/>
          <a:ln w="9525">
            <a:noFill/>
          </a:ln>
        </p:spPr>
        <p:txBody>
          <a:bodyPr>
            <a:spAutoFit/>
          </a:bodyPr>
          <a:p>
            <a:pPr algn="ctr" eaLnBrk="0" hangingPunct="0">
              <a:buNone/>
            </a:pPr>
            <a:r>
              <a:rPr lang="zh-CN" altLang="en-US" sz="2000" b="1" dirty="0">
                <a:solidFill>
                  <a:srgbClr val="6BDBCF"/>
                </a:solidFill>
                <a:latin typeface="微软雅黑" panose="020B0503020204020204" pitchFamily="34" charset="-122"/>
                <a:ea typeface="微软雅黑" panose="020B0503020204020204" pitchFamily="34" charset="-122"/>
                <a:sym typeface="方正兰亭黑_GBK"/>
              </a:rPr>
              <a:t>消费税核算及申报</a:t>
            </a:r>
            <a:endParaRPr lang="en-US" altLang="zh-CN" sz="2000" b="1" dirty="0">
              <a:solidFill>
                <a:srgbClr val="6BDBCF"/>
              </a:solidFill>
              <a:latin typeface="微软雅黑" panose="020B0503020204020204" pitchFamily="34" charset="-122"/>
              <a:ea typeface="微软雅黑" panose="020B0503020204020204" pitchFamily="34" charset="-122"/>
              <a:sym typeface="方正兰亭黑_GBK"/>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53" presetClass="entr" presetSubtype="16"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 calcmode="lin" valueType="num">
                                      <p:cBhvr>
                                        <p:cTn id="10" dur="500" fill="hold"/>
                                        <p:tgtEl>
                                          <p:spTgt spid="31"/>
                                        </p:tgtEl>
                                        <p:attrNameLst>
                                          <p:attrName>ppt_w</p:attrName>
                                        </p:attrNameLst>
                                      </p:cBhvr>
                                      <p:tavLst>
                                        <p:tav tm="0">
                                          <p:val>
                                            <p:fltVal val="0.000000"/>
                                          </p:val>
                                        </p:tav>
                                        <p:tav tm="100000">
                                          <p:val>
                                            <p:strVal val="#ppt_w"/>
                                          </p:val>
                                        </p:tav>
                                      </p:tavLst>
                                    </p:anim>
                                    <p:anim calcmode="lin" valueType="num">
                                      <p:cBhvr>
                                        <p:cTn id="11" dur="500" fill="hold"/>
                                        <p:tgtEl>
                                          <p:spTgt spid="31"/>
                                        </p:tgtEl>
                                        <p:attrNameLst>
                                          <p:attrName>ppt_h</p:attrName>
                                        </p:attrNameLst>
                                      </p:cBhvr>
                                      <p:tavLst>
                                        <p:tav tm="0">
                                          <p:val>
                                            <p:fltVal val="0.000000"/>
                                          </p:val>
                                        </p:tav>
                                        <p:tav tm="100000">
                                          <p:val>
                                            <p:strVal val="#ppt_h"/>
                                          </p:val>
                                        </p:tav>
                                      </p:tavLst>
                                    </p:anim>
                                    <p:animEffect transition="in" filter="fade">
                                      <p:cBhvr>
                                        <p:cTn id="12" dur="500"/>
                                        <p:tgtEl>
                                          <p:spTgt spid="31"/>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500" fill="hold"/>
                                        <p:tgtEl>
                                          <p:spTgt spid="32"/>
                                        </p:tgtEl>
                                        <p:attrNameLst>
                                          <p:attrName>ppt_w</p:attrName>
                                        </p:attrNameLst>
                                      </p:cBhvr>
                                      <p:tavLst>
                                        <p:tav tm="0">
                                          <p:val>
                                            <p:fltVal val="0.000000"/>
                                          </p:val>
                                        </p:tav>
                                        <p:tav tm="100000">
                                          <p:val>
                                            <p:strVal val="#ppt_w"/>
                                          </p:val>
                                        </p:tav>
                                      </p:tavLst>
                                    </p:anim>
                                    <p:anim calcmode="lin" valueType="num">
                                      <p:cBhvr>
                                        <p:cTn id="17" dur="500" fill="hold"/>
                                        <p:tgtEl>
                                          <p:spTgt spid="32"/>
                                        </p:tgtEl>
                                        <p:attrNameLst>
                                          <p:attrName>ppt_h</p:attrName>
                                        </p:attrNameLst>
                                      </p:cBhvr>
                                      <p:tavLst>
                                        <p:tav tm="0">
                                          <p:val>
                                            <p:fltVal val="0.000000"/>
                                          </p:val>
                                        </p:tav>
                                        <p:tav tm="100000">
                                          <p:val>
                                            <p:strVal val="#ppt_h"/>
                                          </p:val>
                                        </p:tav>
                                      </p:tavLst>
                                    </p:anim>
                                    <p:animEffect transition="in" filter="fade">
                                      <p:cBhvr>
                                        <p:cTn id="18" dur="500"/>
                                        <p:tgtEl>
                                          <p:spTgt spid="32"/>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fade">
                                      <p:cBhvr>
                                        <p:cTn id="36" dur="1000"/>
                                        <p:tgtEl>
                                          <p:spTgt spid="67"/>
                                        </p:tgtEl>
                                      </p:cBhvr>
                                    </p:animEffect>
                                    <p:anim calcmode="lin" valueType="num">
                                      <p:cBhvr>
                                        <p:cTn id="37" dur="1000" fill="hold"/>
                                        <p:tgtEl>
                                          <p:spTgt spid="67"/>
                                        </p:tgtEl>
                                        <p:attrNameLst>
                                          <p:attrName>ppt_x</p:attrName>
                                        </p:attrNameLst>
                                      </p:cBhvr>
                                      <p:tavLst>
                                        <p:tav tm="0">
                                          <p:val>
                                            <p:strVal val="#ppt_x"/>
                                          </p:val>
                                        </p:tav>
                                        <p:tav tm="100000">
                                          <p:val>
                                            <p:strVal val="#ppt_x"/>
                                          </p:val>
                                        </p:tav>
                                      </p:tavLst>
                                    </p:anim>
                                    <p:anim calcmode="lin" valueType="num">
                                      <p:cBhvr>
                                        <p:cTn id="38" dur="1000" fill="hold"/>
                                        <p:tgtEl>
                                          <p:spTgt spid="6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wipe(left)">
                                      <p:cBhvr>
                                        <p:cTn id="42" dur="500"/>
                                        <p:tgtEl>
                                          <p:spTgt spid="68"/>
                                        </p:tgtEl>
                                      </p:cBhvr>
                                    </p:animEffect>
                                  </p:childTnLst>
                                </p:cTn>
                              </p:par>
                            </p:childTnLst>
                          </p:cTn>
                        </p:par>
                        <p:par>
                          <p:cTn id="43" fill="hold">
                            <p:stCondLst>
                              <p:cond delay="4500"/>
                            </p:stCondLst>
                            <p:childTnLst>
                              <p:par>
                                <p:cTn id="44" presetID="22" presetClass="entr" presetSubtype="8"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500"/>
                                        <p:tgtEl>
                                          <p:spTgt spid="6"/>
                                        </p:tgtEl>
                                      </p:cBhvr>
                                    </p:animEffect>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72"/>
                                        </p:tgtEl>
                                        <p:attrNameLst>
                                          <p:attrName>style.visibility</p:attrName>
                                        </p:attrNameLst>
                                      </p:cBhvr>
                                      <p:to>
                                        <p:strVal val="visible"/>
                                      </p:to>
                                    </p:set>
                                    <p:animEffect transition="in" filter="fade">
                                      <p:cBhvr>
                                        <p:cTn id="50" dur="1000"/>
                                        <p:tgtEl>
                                          <p:spTgt spid="72"/>
                                        </p:tgtEl>
                                      </p:cBhvr>
                                    </p:animEffect>
                                    <p:anim calcmode="lin" valueType="num">
                                      <p:cBhvr>
                                        <p:cTn id="51" dur="1000" fill="hold"/>
                                        <p:tgtEl>
                                          <p:spTgt spid="72"/>
                                        </p:tgtEl>
                                        <p:attrNameLst>
                                          <p:attrName>ppt_x</p:attrName>
                                        </p:attrNameLst>
                                      </p:cBhvr>
                                      <p:tavLst>
                                        <p:tav tm="0">
                                          <p:val>
                                            <p:strVal val="#ppt_x"/>
                                          </p:val>
                                        </p:tav>
                                        <p:tav tm="100000">
                                          <p:val>
                                            <p:strVal val="#ppt_x"/>
                                          </p:val>
                                        </p:tav>
                                      </p:tavLst>
                                    </p:anim>
                                    <p:anim calcmode="lin" valueType="num">
                                      <p:cBhvr>
                                        <p:cTn id="52" dur="1000" fill="hold"/>
                                        <p:tgtEl>
                                          <p:spTgt spid="7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22" presetClass="entr" presetSubtype="8"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Effect transition="in" filter="wipe(left)">
                                      <p:cBhvr>
                                        <p:cTn id="56" dur="500"/>
                                        <p:tgtEl>
                                          <p:spTgt spid="73"/>
                                        </p:tgtEl>
                                      </p:cBhvr>
                                    </p:animEffect>
                                  </p:childTnLst>
                                </p:cTn>
                              </p:par>
                            </p:childTnLst>
                          </p:cTn>
                        </p:par>
                        <p:par>
                          <p:cTn id="57" fill="hold">
                            <p:stCondLst>
                              <p:cond delay="6500"/>
                            </p:stCondLst>
                            <p:childTnLst>
                              <p:par>
                                <p:cTn id="58" presetID="22" presetClass="entr" presetSubtype="8"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500"/>
                                        <p:tgtEl>
                                          <p:spTgt spid="7"/>
                                        </p:tgtEl>
                                      </p:cBhvr>
                                    </p:animEffect>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Effect transition="in" filter="wipe(left)">
                                      <p:cBhvr>
                                        <p:cTn id="70" dur="500"/>
                                        <p:tgtEl>
                                          <p:spTgt spid="78"/>
                                        </p:tgtEl>
                                      </p:cBhvr>
                                    </p:animEffect>
                                  </p:childTnLst>
                                </p:cTn>
                              </p:par>
                            </p:childTnLst>
                          </p:cTn>
                        </p:par>
                        <p:par>
                          <p:cTn id="71" fill="hold">
                            <p:stCondLst>
                              <p:cond delay="8500"/>
                            </p:stCondLst>
                            <p:childTnLst>
                              <p:par>
                                <p:cTn id="72" presetID="22" presetClass="entr" presetSubtype="8" fill="hold" nodeType="after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wipe(left)">
                                      <p:cBhvr>
                                        <p:cTn id="74" dur="500"/>
                                        <p:tgtEl>
                                          <p:spTgt spid="8"/>
                                        </p:tgtEl>
                                      </p:cBhvr>
                                    </p:animEffect>
                                  </p:childTnLst>
                                </p:cTn>
                              </p:par>
                            </p:childTnLst>
                          </p:cTn>
                        </p:par>
                        <p:par>
                          <p:cTn id="75" fill="hold">
                            <p:stCondLst>
                              <p:cond delay="9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10000"/>
                            </p:stCondLst>
                            <p:childTnLst>
                              <p:par>
                                <p:cTn id="82" presetID="22" presetClass="entr" presetSubtype="8" fill="hold" grpId="0" nodeType="afterEffect">
                                  <p:stCondLst>
                                    <p:cond delay="0"/>
                                  </p:stCondLst>
                                  <p:childTnLst>
                                    <p:set>
                                      <p:cBhvr>
                                        <p:cTn id="83" dur="1" fill="hold">
                                          <p:stCondLst>
                                            <p:cond delay="0"/>
                                          </p:stCondLst>
                                        </p:cTn>
                                        <p:tgtEl>
                                          <p:spTgt spid="83"/>
                                        </p:tgtEl>
                                        <p:attrNameLst>
                                          <p:attrName>style.visibility</p:attrName>
                                        </p:attrNameLst>
                                      </p:cBhvr>
                                      <p:to>
                                        <p:strVal val="visible"/>
                                      </p:to>
                                    </p:set>
                                    <p:animEffect transition="in" filter="wipe(left)">
                                      <p:cBhvr>
                                        <p:cTn id="84" dur="500"/>
                                        <p:tgtEl>
                                          <p:spTgt spid="83"/>
                                        </p:tgtEl>
                                      </p:cBhvr>
                                    </p:animEffect>
                                  </p:childTnLst>
                                </p:cTn>
                              </p:par>
                            </p:childTnLst>
                          </p:cTn>
                        </p:par>
                        <p:par>
                          <p:cTn id="85" fill="hold">
                            <p:stCondLst>
                              <p:cond delay="10500"/>
                            </p:stCondLst>
                            <p:childTnLst>
                              <p:par>
                                <p:cTn id="86" presetID="22" presetClass="entr" presetSubtype="8" fill="hold"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wipe(left)">
                                      <p:cBhvr>
                                        <p:cTn id="88" dur="500"/>
                                        <p:tgtEl>
                                          <p:spTgt spid="9"/>
                                        </p:tgtEl>
                                      </p:cBhvr>
                                    </p:animEffect>
                                  </p:childTnLst>
                                </p:cTn>
                              </p:par>
                            </p:childTnLst>
                          </p:cTn>
                        </p:par>
                        <p:par>
                          <p:cTn id="89" fill="hold">
                            <p:stCondLst>
                              <p:cond delay="11000"/>
                            </p:stCondLst>
                            <p:childTnLst>
                              <p:par>
                                <p:cTn id="90" presetID="42" presetClass="entr" presetSubtype="0" fill="hold" grpId="0" nodeType="afterEffect">
                                  <p:stCondLst>
                                    <p:cond delay="0"/>
                                  </p:stCondLst>
                                  <p:childTnLst>
                                    <p:set>
                                      <p:cBhvr>
                                        <p:cTn id="91" dur="1" fill="hold">
                                          <p:stCondLst>
                                            <p:cond delay="0"/>
                                          </p:stCondLst>
                                        </p:cTn>
                                        <p:tgtEl>
                                          <p:spTgt spid="87"/>
                                        </p:tgtEl>
                                        <p:attrNameLst>
                                          <p:attrName>style.visibility</p:attrName>
                                        </p:attrNameLst>
                                      </p:cBhvr>
                                      <p:to>
                                        <p:strVal val="visible"/>
                                      </p:to>
                                    </p:set>
                                    <p:animEffect transition="in" filter="fade">
                                      <p:cBhvr>
                                        <p:cTn id="92" dur="1000"/>
                                        <p:tgtEl>
                                          <p:spTgt spid="87"/>
                                        </p:tgtEl>
                                      </p:cBhvr>
                                    </p:animEffect>
                                    <p:anim calcmode="lin" valueType="num">
                                      <p:cBhvr>
                                        <p:cTn id="93" dur="1000" fill="hold"/>
                                        <p:tgtEl>
                                          <p:spTgt spid="87"/>
                                        </p:tgtEl>
                                        <p:attrNameLst>
                                          <p:attrName>ppt_x</p:attrName>
                                        </p:attrNameLst>
                                      </p:cBhvr>
                                      <p:tavLst>
                                        <p:tav tm="0">
                                          <p:val>
                                            <p:strVal val="#ppt_x"/>
                                          </p:val>
                                        </p:tav>
                                        <p:tav tm="100000">
                                          <p:val>
                                            <p:strVal val="#ppt_x"/>
                                          </p:val>
                                        </p:tav>
                                      </p:tavLst>
                                    </p:anim>
                                    <p:anim calcmode="lin" valueType="num">
                                      <p:cBhvr>
                                        <p:cTn id="94" dur="1000" fill="hold"/>
                                        <p:tgtEl>
                                          <p:spTgt spid="87"/>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22" presetClass="entr" presetSubtype="8" fill="hold" nodeType="afterEffect">
                                  <p:stCondLst>
                                    <p:cond delay="0"/>
                                  </p:stCondLst>
                                  <p:childTnLst>
                                    <p:set>
                                      <p:cBhvr>
                                        <p:cTn id="97" dur="1" fill="hold">
                                          <p:stCondLst>
                                            <p:cond delay="0"/>
                                          </p:stCondLst>
                                        </p:cTn>
                                        <p:tgtEl>
                                          <p:spTgt spid="10"/>
                                        </p:tgtEl>
                                        <p:attrNameLst>
                                          <p:attrName>style.visibility</p:attrName>
                                        </p:attrNameLst>
                                      </p:cBhvr>
                                      <p:to>
                                        <p:strVal val="visible"/>
                                      </p:to>
                                    </p:set>
                                    <p:animEffect transition="in" filter="wipe(left)">
                                      <p:cBhvr>
                                        <p:cTn id="98" dur="500"/>
                                        <p:tgtEl>
                                          <p:spTgt spid="10"/>
                                        </p:tgtEl>
                                      </p:cBhvr>
                                    </p:animEffect>
                                  </p:childTnLst>
                                </p:cTn>
                              </p:par>
                            </p:childTnLst>
                          </p:cTn>
                        </p:par>
                        <p:par>
                          <p:cTn id="99" fill="hold">
                            <p:stCondLst>
                              <p:cond delay="12500"/>
                            </p:stCondLst>
                            <p:childTnLst>
                              <p:par>
                                <p:cTn id="100" presetID="22" presetClass="entr" presetSubtype="8" fill="hold" grpId="0" nodeType="afterEffect">
                                  <p:stCondLst>
                                    <p:cond delay="0"/>
                                  </p:stCondLst>
                                  <p:childTnLst>
                                    <p:set>
                                      <p:cBhvr>
                                        <p:cTn id="101" dur="1" fill="hold">
                                          <p:stCondLst>
                                            <p:cond delay="0"/>
                                          </p:stCondLst>
                                        </p:cTn>
                                        <p:tgtEl>
                                          <p:spTgt spid="4"/>
                                        </p:tgtEl>
                                        <p:attrNameLst>
                                          <p:attrName>style.visibility</p:attrName>
                                        </p:attrNameLst>
                                      </p:cBhvr>
                                      <p:to>
                                        <p:strVal val="visible"/>
                                      </p:to>
                                    </p:set>
                                    <p:animEffect transition="in" filter="wipe(left)">
                                      <p:cBhvr>
                                        <p:cTn id="10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animBg="1"/>
      <p:bldP spid="67" grpId="0"/>
      <p:bldP spid="68" grpId="0" animBg="1"/>
      <p:bldP spid="72" grpId="0"/>
      <p:bldP spid="73" grpId="0" animBg="1"/>
      <p:bldP spid="78" grpId="0" animBg="1"/>
      <p:bldP spid="82" grpId="0"/>
      <p:bldP spid="83" grpId="0" animBg="1"/>
      <p:bldP spid="87" grpId="0"/>
      <p:bldP spid="4" grpId="0" animBg="1"/>
      <p:bldP spid="77" grpId="0"/>
    </p:bldLst>
  </p:timing>
</p:sld>
</file>

<file path=ppt/tags/tag1.xml><?xml version="1.0" encoding="utf-8"?>
<p:tagLst xmlns:p="http://schemas.openxmlformats.org/presentationml/2006/main">
  <p:tag name="KSO_WM_UNIT_PLACING_PICTURE_USER_VIEWPORT" val="{&quot;height&quot;:8415,&quot;width&quot;:10695}"/>
</p:tagLst>
</file>

<file path=ppt/tags/tag2.xml><?xml version="1.0" encoding="utf-8"?>
<p:tagLst xmlns:p="http://schemas.openxmlformats.org/presentationml/2006/main">
  <p:tag name="COMMONDATA" val="eyJoZGlkIjoiMzBjYzU5N2JmODQ0MTIwNTViNDA4MjE5MWM0YzUwNTc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5324</Words>
  <Application>WPS 演示</Application>
  <PresentationFormat/>
  <Paragraphs>631</Paragraphs>
  <Slides>32</Slides>
  <Notes>95</Notes>
  <HiddenSlides>0</HiddenSlides>
  <MMClips>1</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32</vt:i4>
      </vt:variant>
    </vt:vector>
  </HeadingPairs>
  <TitlesOfParts>
    <vt:vector size="54" baseType="lpstr">
      <vt:lpstr>Arial</vt:lpstr>
      <vt:lpstr>宋体</vt:lpstr>
      <vt:lpstr>Wingdings</vt:lpstr>
      <vt:lpstr>Calibri</vt:lpstr>
      <vt:lpstr>AvantGarde Md BT</vt:lpstr>
      <vt:lpstr>Segoe Print</vt:lpstr>
      <vt:lpstr>微软雅黑</vt:lpstr>
      <vt:lpstr>方正兰亭黑_GBK</vt:lpstr>
      <vt:lpstr>Agency FB</vt:lpstr>
      <vt:lpstr>黑体</vt:lpstr>
      <vt:lpstr>Arial Unicode MS</vt:lpstr>
      <vt:lpstr>Impact</vt:lpstr>
      <vt:lpstr>Calibri</vt:lpstr>
      <vt:lpstr>FZHei-B01S</vt:lpstr>
      <vt:lpstr>Gill Sans</vt:lpstr>
      <vt:lpstr>Times New Roman</vt:lpstr>
      <vt:lpstr>DejaVu Sans</vt:lpstr>
      <vt:lpstr>华文新魏</vt:lpstr>
      <vt:lpstr>Times New Roman</vt:lpstr>
      <vt:lpstr>Gill Sans MT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深度联盟http://www.deepbbs.org</dc:creator>
  <cp:lastModifiedBy>WPS_260929201</cp:lastModifiedBy>
  <cp:revision>503</cp:revision>
  <dcterms:created xsi:type="dcterms:W3CDTF">2016-05-21T09:16:00Z</dcterms:created>
  <dcterms:modified xsi:type="dcterms:W3CDTF">2022-06-11T06:49:13Z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2052-11.1.0.11744</vt:lpwstr>
  </property>
  <property fmtid="{D5CDD505-2E9C-101B-9397-08002B2CF9AE}" pid="3" name="ICV">
    <vt:lpwstr>4A1DDBCB6D374F2C995CB8EF4BFC0A08</vt:lpwstr>
  </property>
</Properties>
</file>